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9" r:id="rId5"/>
    <p:sldId id="263" r:id="rId6"/>
    <p:sldId id="264" r:id="rId7"/>
    <p:sldId id="265" r:id="rId8"/>
    <p:sldId id="260" r:id="rId9"/>
    <p:sldId id="266" r:id="rId10"/>
    <p:sldId id="267" r:id="rId11"/>
    <p:sldId id="268" r:id="rId12"/>
    <p:sldId id="261" r:id="rId13"/>
    <p:sldId id="269" r:id="rId14"/>
    <p:sldId id="270" r:id="rId15"/>
    <p:sldId id="271" r:id="rId16"/>
    <p:sldId id="262" r:id="rId17"/>
    <p:sldId id="272" r:id="rId18"/>
    <p:sldId id="273" r:id="rId19"/>
    <p:sldId id="274" r:id="rId20"/>
    <p:sldId id="258" r:id="rId21"/>
  </p:sldIdLst>
  <p:sldSz cx="12192000" cy="6858000"/>
  <p:notesSz cx="6858000" cy="9144000"/>
  <p:embeddedFontLst>
    <p:embeddedFont>
      <p:font typeface="微软雅黑" panose="020B0503020204020204" charset="-122"/>
      <p:regular r:id="rId25"/>
    </p:embeddedFont>
    <p:embeddedFont>
      <p:font typeface="微软雅黑 Light" panose="020B0502040204020203" charset="-122"/>
      <p:regular r:id="rId26"/>
    </p:embeddedFont>
    <p:embeddedFont>
      <p:font typeface="汉仪尚巍手书W" panose="00020600040101010101" charset="-122"/>
      <p:regular r:id="rId27"/>
    </p:embeddedFont>
    <p:embeddedFont>
      <p:font typeface="思源宋体 CN Heavy" panose="02020900000000000000" charset="-122"/>
      <p:bold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DEEF"/>
    <a:srgbClr val="0129AD"/>
    <a:srgbClr val="0419C5"/>
    <a:srgbClr val="EC02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A0DEEF"/>
                </a:gs>
                <a:gs pos="100000">
                  <a:srgbClr val="0129AD"/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2.5</c:v>
                </c:pt>
                <c:pt idx="1">
                  <c:v>3.5</c:v>
                </c:pt>
                <c:pt idx="2">
                  <c:v>3.5</c:v>
                </c:pt>
                <c:pt idx="3">
                  <c:v>4.5</c:v>
                </c:pt>
                <c:pt idx="4">
                  <c:v>5.5</c:v>
                </c:pt>
                <c:pt idx="5">
                  <c:v>6.5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overlap val="0"/>
        <c:axId val="945037586"/>
        <c:axId val="619268063"/>
      </c:barChart>
      <c:catAx>
        <c:axId val="945037586"/>
        <c:scaling>
          <c:orientation val="minMax"/>
        </c:scaling>
        <c:delete val="1"/>
        <c:axPos val="l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19268063"/>
        <c:crosses val="autoZero"/>
        <c:auto val="1"/>
        <c:lblAlgn val="ctr"/>
        <c:lblOffset val="100"/>
        <c:noMultiLvlLbl val="0"/>
      </c:catAx>
      <c:valAx>
        <c:axId val="61926806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4503758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explosion val="0"/>
          <c:dPt>
            <c:idx val="0"/>
            <c:bubble3D val="0"/>
            <c:spPr>
              <a:solidFill>
                <a:srgbClr val="0129AD">
                  <a:alpha val="25000"/>
                </a:srgbClr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tx1">
                  <a:alpha val="50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Sheet1!$A$2:$A$6</c15:sqref>
                  </c15:fullRef>
                </c:ext>
              </c:extLst>
              <c:f>Sheet1!$A$2:$A$3</c:f>
              <c:strCache>
                <c:ptCount val="2"/>
                <c:pt idx="0">
                  <c:v>1月</c:v>
                </c:pt>
                <c:pt idx="1">
                  <c:v>2月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Sheet1!$B$2:$B$6</c15:sqref>
                  </c15:fullRef>
                </c:ext>
              </c:extLst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2.6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1463040" y="1346200"/>
            <a:ext cx="9264015" cy="4166235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45945" y="2045970"/>
            <a:ext cx="84988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BUSINESS  STYLE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6435" y="336105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93995" y="4571365"/>
            <a:ext cx="1602740" cy="4514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99100" y="4562475"/>
            <a:ext cx="11925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>
              <a:lnSpc>
                <a:spcPct val="120000"/>
              </a:lnSpc>
            </a:pPr>
            <a:r>
              <a:rPr lang="en-US" sz="2000" b="1">
                <a:solidFill>
                  <a:schemeClr val="tx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sz="2000" b="1">
              <a:solidFill>
                <a:schemeClr val="tx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1"/>
          <a:srcRect l="43182"/>
          <a:stretch>
            <a:fillRect/>
          </a:stretch>
        </p:blipFill>
        <p:spPr>
          <a:xfrm>
            <a:off x="5006975" y="2887980"/>
            <a:ext cx="2160000" cy="21588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6" name="椭圆 5"/>
          <p:cNvSpPr/>
          <p:nvPr/>
        </p:nvSpPr>
        <p:spPr>
          <a:xfrm>
            <a:off x="4898975" y="2778075"/>
            <a:ext cx="2376000" cy="2376000"/>
          </a:xfrm>
          <a:prstGeom prst="ellipse">
            <a:avLst/>
          </a:prstGeom>
          <a:noFill/>
          <a:ln>
            <a:solidFill>
              <a:srgbClr val="0419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972300" y="3606800"/>
            <a:ext cx="718820" cy="720090"/>
            <a:chOff x="5497" y="5674"/>
            <a:chExt cx="1132" cy="1134"/>
          </a:xfrm>
          <a:solidFill>
            <a:schemeClr val="tx1"/>
          </a:solidFill>
        </p:grpSpPr>
        <p:sp>
          <p:nvSpPr>
            <p:cNvPr id="22" name="椭圆 21"/>
            <p:cNvSpPr/>
            <p:nvPr/>
          </p:nvSpPr>
          <p:spPr>
            <a:xfrm>
              <a:off x="549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1" name="图片 10" descr="规则引擎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7" name="组合 56"/>
          <p:cNvGrpSpPr/>
          <p:nvPr/>
        </p:nvGrpSpPr>
        <p:grpSpPr>
          <a:xfrm>
            <a:off x="6433185" y="4635500"/>
            <a:ext cx="718820" cy="720090"/>
            <a:chOff x="9077" y="5674"/>
            <a:chExt cx="1132" cy="1134"/>
          </a:xfrm>
          <a:solidFill>
            <a:schemeClr val="tx1"/>
          </a:solidFill>
        </p:grpSpPr>
        <p:sp>
          <p:nvSpPr>
            <p:cNvPr id="23" name="椭圆 22"/>
            <p:cNvSpPr/>
            <p:nvPr/>
          </p:nvSpPr>
          <p:spPr>
            <a:xfrm>
              <a:off x="907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0" name="图片 29" descr="官方版本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12" name="组合 11"/>
          <p:cNvGrpSpPr/>
          <p:nvPr/>
        </p:nvGrpSpPr>
        <p:grpSpPr>
          <a:xfrm>
            <a:off x="4495800" y="3606800"/>
            <a:ext cx="635000" cy="635000"/>
            <a:chOff x="1987" y="5674"/>
            <a:chExt cx="1000" cy="1000"/>
          </a:xfrm>
          <a:solidFill>
            <a:schemeClr val="tx1"/>
          </a:solidFill>
        </p:grpSpPr>
        <p:sp>
          <p:nvSpPr>
            <p:cNvPr id="13" name="椭圆 12"/>
            <p:cNvSpPr/>
            <p:nvPr/>
          </p:nvSpPr>
          <p:spPr>
            <a:xfrm>
              <a:off x="1987" y="5674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4" name="图片 13" descr="连接流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4" y="5891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8" name="组合 57"/>
          <p:cNvGrpSpPr/>
          <p:nvPr/>
        </p:nvGrpSpPr>
        <p:grpSpPr>
          <a:xfrm>
            <a:off x="4993640" y="4635500"/>
            <a:ext cx="718820" cy="720090"/>
            <a:chOff x="12657" y="5674"/>
            <a:chExt cx="1132" cy="1134"/>
          </a:xfrm>
          <a:solidFill>
            <a:schemeClr val="tx1"/>
          </a:solidFill>
        </p:grpSpPr>
        <p:sp>
          <p:nvSpPr>
            <p:cNvPr id="24" name="椭圆 23"/>
            <p:cNvSpPr/>
            <p:nvPr/>
          </p:nvSpPr>
          <p:spPr>
            <a:xfrm>
              <a:off x="1265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8" name="图片 17" descr="功能定义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940" y="595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59" name="组合 58"/>
          <p:cNvGrpSpPr/>
          <p:nvPr/>
        </p:nvGrpSpPr>
        <p:grpSpPr>
          <a:xfrm>
            <a:off x="4993640" y="2582545"/>
            <a:ext cx="635000" cy="635000"/>
            <a:chOff x="16304" y="5741"/>
            <a:chExt cx="1000" cy="1000"/>
          </a:xfrm>
        </p:grpSpPr>
        <p:sp>
          <p:nvSpPr>
            <p:cNvPr id="29" name="椭圆 28"/>
            <p:cNvSpPr/>
            <p:nvPr/>
          </p:nvSpPr>
          <p:spPr>
            <a:xfrm>
              <a:off x="16304" y="5741"/>
              <a:ext cx="1000" cy="1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5" name="图片 14" descr="安全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521" y="5958"/>
              <a:ext cx="567" cy="567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6433185" y="2582545"/>
            <a:ext cx="635000" cy="635000"/>
            <a:chOff x="10144" y="3221"/>
            <a:chExt cx="1000" cy="1000"/>
          </a:xfrm>
          <a:solidFill>
            <a:schemeClr val="tx1"/>
          </a:solidFill>
        </p:grpSpPr>
        <p:sp>
          <p:nvSpPr>
            <p:cNvPr id="17" name="椭圆 16"/>
            <p:cNvSpPr/>
            <p:nvPr/>
          </p:nvSpPr>
          <p:spPr>
            <a:xfrm>
              <a:off x="10144" y="3221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9" name="图片 18" descr="自定义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61" y="3438"/>
              <a:ext cx="567" cy="567"/>
            </a:xfrm>
            <a:prstGeom prst="rect">
              <a:avLst/>
            </a:prstGeom>
            <a:grpFill/>
          </p:spPr>
        </p:pic>
      </p:grpSp>
      <p:grpSp>
        <p:nvGrpSpPr>
          <p:cNvPr id="20" name="组合 19"/>
          <p:cNvGrpSpPr/>
          <p:nvPr/>
        </p:nvGrpSpPr>
        <p:grpSpPr>
          <a:xfrm>
            <a:off x="7512050" y="4815840"/>
            <a:ext cx="3749040" cy="1105535"/>
            <a:chOff x="12168" y="2400"/>
            <a:chExt cx="5904" cy="1741"/>
          </a:xfrm>
        </p:grpSpPr>
        <p:sp>
          <p:nvSpPr>
            <p:cNvPr id="21" name="文本框 20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84555" y="4815840"/>
            <a:ext cx="3749040" cy="1105535"/>
            <a:chOff x="473" y="6620"/>
            <a:chExt cx="5904" cy="1741"/>
          </a:xfrm>
        </p:grpSpPr>
        <p:sp>
          <p:nvSpPr>
            <p:cNvPr id="38" name="文本框 37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042910" y="3413125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65430" y="3557905"/>
            <a:ext cx="3749040" cy="1105535"/>
            <a:chOff x="473" y="6620"/>
            <a:chExt cx="5904" cy="1741"/>
          </a:xfrm>
        </p:grpSpPr>
        <p:sp>
          <p:nvSpPr>
            <p:cNvPr id="32" name="文本框 31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84555" y="1974850"/>
            <a:ext cx="3749040" cy="1105535"/>
            <a:chOff x="473" y="6620"/>
            <a:chExt cx="5904" cy="1741"/>
          </a:xfrm>
        </p:grpSpPr>
        <p:sp>
          <p:nvSpPr>
            <p:cNvPr id="35" name="文本框 34"/>
            <p:cNvSpPr txBox="1"/>
            <p:nvPr/>
          </p:nvSpPr>
          <p:spPr>
            <a:xfrm>
              <a:off x="473" y="734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524750" y="197485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874135" y="589280"/>
            <a:ext cx="4442460" cy="824865"/>
            <a:chOff x="6101" y="928"/>
            <a:chExt cx="6996" cy="1299"/>
          </a:xfrm>
        </p:grpSpPr>
        <p:sp>
          <p:nvSpPr>
            <p:cNvPr id="8" name="文本框 7"/>
            <p:cNvSpPr txBox="1"/>
            <p:nvPr/>
          </p:nvSpPr>
          <p:spPr>
            <a:xfrm>
              <a:off x="6101" y="928"/>
              <a:ext cx="6997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32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ENTER  CONTENT</a:t>
              </a:r>
              <a:endParaRPr lang="en-US" altLang="zh-CN" sz="32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409" y="2115"/>
              <a:ext cx="2381" cy="1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10785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3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73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THREE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图表 3"/>
          <p:cNvGraphicFramePr/>
          <p:nvPr/>
        </p:nvGraphicFramePr>
        <p:xfrm>
          <a:off x="1778000" y="1009650"/>
          <a:ext cx="5436870" cy="49142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1" name="文本框 20"/>
          <p:cNvSpPr txBox="1"/>
          <p:nvPr/>
        </p:nvSpPr>
        <p:spPr>
          <a:xfrm>
            <a:off x="713105" y="119888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3105" y="1962150"/>
            <a:ext cx="12426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3105" y="272542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3105" y="501523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3105" y="348869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3105" y="4251960"/>
            <a:ext cx="106489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TITLE</a:t>
            </a:r>
            <a:endParaRPr lang="en-US" altLang="zh-CN" sz="2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639050" y="4577080"/>
            <a:ext cx="3749040" cy="1105535"/>
            <a:chOff x="12168" y="2400"/>
            <a:chExt cx="5904" cy="1741"/>
          </a:xfrm>
        </p:grpSpPr>
        <p:sp>
          <p:nvSpPr>
            <p:cNvPr id="10" name="文本框 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639685" y="2887980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640320" y="119888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-9525" y="-28575"/>
            <a:ext cx="6408420" cy="6915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09" name="组合 208"/>
          <p:cNvGrpSpPr>
            <a:grpSpLocks noChangeAspect="1"/>
          </p:cNvGrpSpPr>
          <p:nvPr/>
        </p:nvGrpSpPr>
        <p:grpSpPr>
          <a:xfrm rot="18720000">
            <a:off x="147320" y="1697990"/>
            <a:ext cx="6267450" cy="2957195"/>
            <a:chOff x="7938" y="-1065213"/>
            <a:chExt cx="1989137" cy="558801"/>
          </a:xfrm>
        </p:grpSpPr>
        <p:sp>
          <p:nvSpPr>
            <p:cNvPr id="210" name="Freeform 757"/>
            <p:cNvSpPr/>
            <p:nvPr/>
          </p:nvSpPr>
          <p:spPr bwMode="auto">
            <a:xfrm>
              <a:off x="1543050" y="-998538"/>
              <a:ext cx="198438" cy="19050"/>
            </a:xfrm>
            <a:custGeom>
              <a:avLst/>
              <a:gdLst>
                <a:gd name="T0" fmla="*/ 9 w 53"/>
                <a:gd name="T1" fmla="*/ 2 h 5"/>
                <a:gd name="T2" fmla="*/ 48 w 53"/>
                <a:gd name="T3" fmla="*/ 5 h 5"/>
                <a:gd name="T4" fmla="*/ 53 w 53"/>
                <a:gd name="T5" fmla="*/ 5 h 5"/>
                <a:gd name="T6" fmla="*/ 0 w 53"/>
                <a:gd name="T7" fmla="*/ 0 h 5"/>
                <a:gd name="T8" fmla="*/ 9 w 5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">
                  <a:moveTo>
                    <a:pt x="9" y="2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35" y="3"/>
                    <a:pt x="18" y="0"/>
                    <a:pt x="0" y="0"/>
                  </a:cubicBezTo>
                  <a:cubicBezTo>
                    <a:pt x="2" y="2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1" name="Freeform 758"/>
            <p:cNvSpPr/>
            <p:nvPr/>
          </p:nvSpPr>
          <p:spPr bwMode="auto">
            <a:xfrm>
              <a:off x="1114425" y="-1020763"/>
              <a:ext cx="71438" cy="3175"/>
            </a:xfrm>
            <a:custGeom>
              <a:avLst/>
              <a:gdLst>
                <a:gd name="T0" fmla="*/ 19 w 19"/>
                <a:gd name="T1" fmla="*/ 0 h 1"/>
                <a:gd name="T2" fmla="*/ 0 w 19"/>
                <a:gd name="T3" fmla="*/ 0 h 1"/>
                <a:gd name="T4" fmla="*/ 19 w 19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">
                  <a:moveTo>
                    <a:pt x="19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7" y="1"/>
                    <a:pt x="13" y="0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2" name="Freeform 759"/>
            <p:cNvSpPr/>
            <p:nvPr/>
          </p:nvSpPr>
          <p:spPr bwMode="auto">
            <a:xfrm>
              <a:off x="476250" y="-1046163"/>
              <a:ext cx="15875" cy="635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0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3" name="Freeform 760"/>
            <p:cNvSpPr/>
            <p:nvPr/>
          </p:nvSpPr>
          <p:spPr bwMode="auto">
            <a:xfrm>
              <a:off x="1892300" y="-784225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4" name="Freeform 761"/>
            <p:cNvSpPr/>
            <p:nvPr/>
          </p:nvSpPr>
          <p:spPr bwMode="auto">
            <a:xfrm>
              <a:off x="1738313" y="-8747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5" name="Freeform 762"/>
            <p:cNvSpPr/>
            <p:nvPr/>
          </p:nvSpPr>
          <p:spPr bwMode="auto">
            <a:xfrm>
              <a:off x="1817688" y="-641350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6" name="Freeform 763"/>
            <p:cNvSpPr/>
            <p:nvPr/>
          </p:nvSpPr>
          <p:spPr bwMode="auto">
            <a:xfrm>
              <a:off x="22225" y="-79216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17" name="Freeform 764"/>
            <p:cNvSpPr>
              <a:spLocks noEditPoints="1"/>
            </p:cNvSpPr>
            <p:nvPr/>
          </p:nvSpPr>
          <p:spPr bwMode="auto">
            <a:xfrm>
              <a:off x="7938" y="-1004888"/>
              <a:ext cx="1966913" cy="490538"/>
            </a:xfrm>
            <a:custGeom>
              <a:avLst/>
              <a:gdLst>
                <a:gd name="T0" fmla="*/ 489 w 524"/>
                <a:gd name="T1" fmla="*/ 105 h 131"/>
                <a:gd name="T2" fmla="*/ 456 w 524"/>
                <a:gd name="T3" fmla="*/ 104 h 131"/>
                <a:gd name="T4" fmla="*/ 439 w 524"/>
                <a:gd name="T5" fmla="*/ 103 h 131"/>
                <a:gd name="T6" fmla="*/ 450 w 524"/>
                <a:gd name="T7" fmla="*/ 98 h 131"/>
                <a:gd name="T8" fmla="*/ 458 w 524"/>
                <a:gd name="T9" fmla="*/ 94 h 131"/>
                <a:gd name="T10" fmla="*/ 497 w 524"/>
                <a:gd name="T11" fmla="*/ 87 h 131"/>
                <a:gd name="T12" fmla="*/ 509 w 524"/>
                <a:gd name="T13" fmla="*/ 77 h 131"/>
                <a:gd name="T14" fmla="*/ 522 w 524"/>
                <a:gd name="T15" fmla="*/ 69 h 131"/>
                <a:gd name="T16" fmla="*/ 515 w 524"/>
                <a:gd name="T17" fmla="*/ 64 h 131"/>
                <a:gd name="T18" fmla="*/ 500 w 524"/>
                <a:gd name="T19" fmla="*/ 60 h 131"/>
                <a:gd name="T20" fmla="*/ 494 w 524"/>
                <a:gd name="T21" fmla="*/ 56 h 131"/>
                <a:gd name="T22" fmla="*/ 492 w 524"/>
                <a:gd name="T23" fmla="*/ 48 h 131"/>
                <a:gd name="T24" fmla="*/ 468 w 524"/>
                <a:gd name="T25" fmla="*/ 47 h 131"/>
                <a:gd name="T26" fmla="*/ 490 w 524"/>
                <a:gd name="T27" fmla="*/ 41 h 131"/>
                <a:gd name="T28" fmla="*/ 468 w 524"/>
                <a:gd name="T29" fmla="*/ 36 h 131"/>
                <a:gd name="T30" fmla="*/ 442 w 524"/>
                <a:gd name="T31" fmla="*/ 34 h 131"/>
                <a:gd name="T32" fmla="*/ 306 w 524"/>
                <a:gd name="T33" fmla="*/ 25 h 131"/>
                <a:gd name="T34" fmla="*/ 383 w 524"/>
                <a:gd name="T35" fmla="*/ 27 h 131"/>
                <a:gd name="T36" fmla="*/ 442 w 524"/>
                <a:gd name="T37" fmla="*/ 25 h 131"/>
                <a:gd name="T38" fmla="*/ 499 w 524"/>
                <a:gd name="T39" fmla="*/ 23 h 131"/>
                <a:gd name="T40" fmla="*/ 323 w 524"/>
                <a:gd name="T41" fmla="*/ 8 h 131"/>
                <a:gd name="T42" fmla="*/ 25 w 524"/>
                <a:gd name="T43" fmla="*/ 3 h 131"/>
                <a:gd name="T44" fmla="*/ 11 w 524"/>
                <a:gd name="T45" fmla="*/ 14 h 131"/>
                <a:gd name="T46" fmla="*/ 16 w 524"/>
                <a:gd name="T47" fmla="*/ 19 h 131"/>
                <a:gd name="T48" fmla="*/ 32 w 524"/>
                <a:gd name="T49" fmla="*/ 32 h 131"/>
                <a:gd name="T50" fmla="*/ 4 w 524"/>
                <a:gd name="T51" fmla="*/ 32 h 131"/>
                <a:gd name="T52" fmla="*/ 13 w 524"/>
                <a:gd name="T53" fmla="*/ 42 h 131"/>
                <a:gd name="T54" fmla="*/ 51 w 524"/>
                <a:gd name="T55" fmla="*/ 57 h 131"/>
                <a:gd name="T56" fmla="*/ 5 w 524"/>
                <a:gd name="T57" fmla="*/ 57 h 131"/>
                <a:gd name="T58" fmla="*/ 17 w 524"/>
                <a:gd name="T59" fmla="*/ 67 h 131"/>
                <a:gd name="T60" fmla="*/ 13 w 524"/>
                <a:gd name="T61" fmla="*/ 72 h 131"/>
                <a:gd name="T62" fmla="*/ 39 w 524"/>
                <a:gd name="T63" fmla="*/ 84 h 131"/>
                <a:gd name="T64" fmla="*/ 41 w 524"/>
                <a:gd name="T65" fmla="*/ 93 h 131"/>
                <a:gd name="T66" fmla="*/ 50 w 524"/>
                <a:gd name="T67" fmla="*/ 98 h 131"/>
                <a:gd name="T68" fmla="*/ 13 w 524"/>
                <a:gd name="T69" fmla="*/ 92 h 131"/>
                <a:gd name="T70" fmla="*/ 34 w 524"/>
                <a:gd name="T71" fmla="*/ 104 h 131"/>
                <a:gd name="T72" fmla="*/ 71 w 524"/>
                <a:gd name="T73" fmla="*/ 114 h 131"/>
                <a:gd name="T74" fmla="*/ 75 w 524"/>
                <a:gd name="T75" fmla="*/ 113 h 131"/>
                <a:gd name="T76" fmla="*/ 256 w 524"/>
                <a:gd name="T77" fmla="*/ 124 h 131"/>
                <a:gd name="T78" fmla="*/ 407 w 524"/>
                <a:gd name="T79" fmla="*/ 130 h 131"/>
                <a:gd name="T80" fmla="*/ 263 w 524"/>
                <a:gd name="T81" fmla="*/ 124 h 131"/>
                <a:gd name="T82" fmla="*/ 178 w 524"/>
                <a:gd name="T83" fmla="*/ 117 h 131"/>
                <a:gd name="T84" fmla="*/ 485 w 524"/>
                <a:gd name="T85" fmla="*/ 120 h 131"/>
                <a:gd name="T86" fmla="*/ 452 w 524"/>
                <a:gd name="T87" fmla="*/ 118 h 131"/>
                <a:gd name="T88" fmla="*/ 509 w 524"/>
                <a:gd name="T89" fmla="*/ 108 h 131"/>
                <a:gd name="T90" fmla="*/ 466 w 524"/>
                <a:gd name="T91" fmla="*/ 62 h 131"/>
                <a:gd name="T92" fmla="*/ 22 w 524"/>
                <a:gd name="T93" fmla="*/ 33 h 131"/>
                <a:gd name="T94" fmla="*/ 31 w 524"/>
                <a:gd name="T95" fmla="*/ 79 h 131"/>
                <a:gd name="T96" fmla="*/ 81 w 524"/>
                <a:gd name="T97" fmla="*/ 20 h 131"/>
                <a:gd name="T98" fmla="*/ 285 w 524"/>
                <a:gd name="T99" fmla="*/ 24 h 131"/>
                <a:gd name="T100" fmla="*/ 407 w 524"/>
                <a:gd name="T101" fmla="*/ 10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4" h="131">
                  <a:moveTo>
                    <a:pt x="509" y="108"/>
                  </a:moveTo>
                  <a:cubicBezTo>
                    <a:pt x="507" y="109"/>
                    <a:pt x="503" y="108"/>
                    <a:pt x="502" y="107"/>
                  </a:cubicBezTo>
                  <a:cubicBezTo>
                    <a:pt x="488" y="111"/>
                    <a:pt x="473" y="110"/>
                    <a:pt x="458" y="109"/>
                  </a:cubicBezTo>
                  <a:cubicBezTo>
                    <a:pt x="467" y="106"/>
                    <a:pt x="480" y="109"/>
                    <a:pt x="489" y="105"/>
                  </a:cubicBezTo>
                  <a:cubicBezTo>
                    <a:pt x="481" y="105"/>
                    <a:pt x="474" y="105"/>
                    <a:pt x="467" y="105"/>
                  </a:cubicBezTo>
                  <a:cubicBezTo>
                    <a:pt x="467" y="105"/>
                    <a:pt x="467" y="105"/>
                    <a:pt x="467" y="105"/>
                  </a:cubicBezTo>
                  <a:cubicBezTo>
                    <a:pt x="466" y="108"/>
                    <a:pt x="464" y="102"/>
                    <a:pt x="461" y="105"/>
                  </a:cubicBezTo>
                  <a:cubicBezTo>
                    <a:pt x="460" y="104"/>
                    <a:pt x="456" y="106"/>
                    <a:pt x="456" y="104"/>
                  </a:cubicBezTo>
                  <a:cubicBezTo>
                    <a:pt x="442" y="104"/>
                    <a:pt x="427" y="105"/>
                    <a:pt x="413" y="103"/>
                  </a:cubicBezTo>
                  <a:cubicBezTo>
                    <a:pt x="415" y="102"/>
                    <a:pt x="415" y="102"/>
                    <a:pt x="415" y="102"/>
                  </a:cubicBezTo>
                  <a:cubicBezTo>
                    <a:pt x="423" y="101"/>
                    <a:pt x="432" y="102"/>
                    <a:pt x="439" y="102"/>
                  </a:cubicBezTo>
                  <a:cubicBezTo>
                    <a:pt x="439" y="103"/>
                    <a:pt x="439" y="103"/>
                    <a:pt x="439" y="103"/>
                  </a:cubicBezTo>
                  <a:cubicBezTo>
                    <a:pt x="441" y="103"/>
                    <a:pt x="441" y="103"/>
                    <a:pt x="441" y="103"/>
                  </a:cubicBezTo>
                  <a:cubicBezTo>
                    <a:pt x="442" y="99"/>
                    <a:pt x="448" y="103"/>
                    <a:pt x="451" y="100"/>
                  </a:cubicBezTo>
                  <a:cubicBezTo>
                    <a:pt x="449" y="99"/>
                    <a:pt x="449" y="99"/>
                    <a:pt x="449" y="99"/>
                  </a:cubicBezTo>
                  <a:cubicBezTo>
                    <a:pt x="450" y="98"/>
                    <a:pt x="450" y="98"/>
                    <a:pt x="450" y="98"/>
                  </a:cubicBezTo>
                  <a:cubicBezTo>
                    <a:pt x="462" y="99"/>
                    <a:pt x="472" y="97"/>
                    <a:pt x="482" y="97"/>
                  </a:cubicBezTo>
                  <a:cubicBezTo>
                    <a:pt x="481" y="96"/>
                    <a:pt x="480" y="96"/>
                    <a:pt x="479" y="95"/>
                  </a:cubicBezTo>
                  <a:cubicBezTo>
                    <a:pt x="473" y="96"/>
                    <a:pt x="465" y="95"/>
                    <a:pt x="459" y="95"/>
                  </a:cubicBezTo>
                  <a:cubicBezTo>
                    <a:pt x="458" y="94"/>
                    <a:pt x="458" y="94"/>
                    <a:pt x="458" y="94"/>
                  </a:cubicBezTo>
                  <a:cubicBezTo>
                    <a:pt x="466" y="93"/>
                    <a:pt x="475" y="94"/>
                    <a:pt x="483" y="92"/>
                  </a:cubicBezTo>
                  <a:cubicBezTo>
                    <a:pt x="487" y="92"/>
                    <a:pt x="492" y="91"/>
                    <a:pt x="495" y="90"/>
                  </a:cubicBezTo>
                  <a:cubicBezTo>
                    <a:pt x="490" y="88"/>
                    <a:pt x="484" y="91"/>
                    <a:pt x="479" y="90"/>
                  </a:cubicBezTo>
                  <a:cubicBezTo>
                    <a:pt x="484" y="88"/>
                    <a:pt x="491" y="88"/>
                    <a:pt x="497" y="87"/>
                  </a:cubicBezTo>
                  <a:cubicBezTo>
                    <a:pt x="499" y="88"/>
                    <a:pt x="500" y="84"/>
                    <a:pt x="503" y="86"/>
                  </a:cubicBezTo>
                  <a:cubicBezTo>
                    <a:pt x="507" y="81"/>
                    <a:pt x="516" y="84"/>
                    <a:pt x="522" y="81"/>
                  </a:cubicBezTo>
                  <a:cubicBezTo>
                    <a:pt x="514" y="80"/>
                    <a:pt x="502" y="81"/>
                    <a:pt x="492" y="80"/>
                  </a:cubicBezTo>
                  <a:cubicBezTo>
                    <a:pt x="497" y="77"/>
                    <a:pt x="504" y="78"/>
                    <a:pt x="509" y="77"/>
                  </a:cubicBezTo>
                  <a:cubicBezTo>
                    <a:pt x="496" y="76"/>
                    <a:pt x="483" y="83"/>
                    <a:pt x="471" y="77"/>
                  </a:cubicBezTo>
                  <a:cubicBezTo>
                    <a:pt x="478" y="77"/>
                    <a:pt x="484" y="74"/>
                    <a:pt x="491" y="73"/>
                  </a:cubicBezTo>
                  <a:cubicBezTo>
                    <a:pt x="493" y="71"/>
                    <a:pt x="493" y="71"/>
                    <a:pt x="493" y="71"/>
                  </a:cubicBezTo>
                  <a:cubicBezTo>
                    <a:pt x="502" y="69"/>
                    <a:pt x="513" y="70"/>
                    <a:pt x="522" y="69"/>
                  </a:cubicBezTo>
                  <a:cubicBezTo>
                    <a:pt x="524" y="69"/>
                    <a:pt x="524" y="69"/>
                    <a:pt x="524" y="69"/>
                  </a:cubicBezTo>
                  <a:cubicBezTo>
                    <a:pt x="516" y="66"/>
                    <a:pt x="516" y="66"/>
                    <a:pt x="516" y="66"/>
                  </a:cubicBezTo>
                  <a:cubicBezTo>
                    <a:pt x="516" y="66"/>
                    <a:pt x="516" y="64"/>
                    <a:pt x="517" y="64"/>
                  </a:cubicBezTo>
                  <a:cubicBezTo>
                    <a:pt x="515" y="64"/>
                    <a:pt x="515" y="64"/>
                    <a:pt x="515" y="64"/>
                  </a:cubicBezTo>
                  <a:cubicBezTo>
                    <a:pt x="502" y="66"/>
                    <a:pt x="485" y="64"/>
                    <a:pt x="472" y="65"/>
                  </a:cubicBezTo>
                  <a:cubicBezTo>
                    <a:pt x="475" y="63"/>
                    <a:pt x="482" y="65"/>
                    <a:pt x="485" y="63"/>
                  </a:cubicBezTo>
                  <a:cubicBezTo>
                    <a:pt x="482" y="63"/>
                    <a:pt x="478" y="63"/>
                    <a:pt x="475" y="62"/>
                  </a:cubicBezTo>
                  <a:cubicBezTo>
                    <a:pt x="484" y="62"/>
                    <a:pt x="491" y="60"/>
                    <a:pt x="500" y="60"/>
                  </a:cubicBezTo>
                  <a:cubicBezTo>
                    <a:pt x="499" y="60"/>
                    <a:pt x="500" y="59"/>
                    <a:pt x="502" y="59"/>
                  </a:cubicBezTo>
                  <a:cubicBezTo>
                    <a:pt x="500" y="58"/>
                    <a:pt x="498" y="58"/>
                    <a:pt x="496" y="57"/>
                  </a:cubicBezTo>
                  <a:cubicBezTo>
                    <a:pt x="499" y="56"/>
                    <a:pt x="499" y="56"/>
                    <a:pt x="499" y="56"/>
                  </a:cubicBezTo>
                  <a:cubicBezTo>
                    <a:pt x="498" y="55"/>
                    <a:pt x="496" y="55"/>
                    <a:pt x="494" y="56"/>
                  </a:cubicBezTo>
                  <a:cubicBezTo>
                    <a:pt x="493" y="55"/>
                    <a:pt x="493" y="54"/>
                    <a:pt x="493" y="53"/>
                  </a:cubicBezTo>
                  <a:cubicBezTo>
                    <a:pt x="502" y="51"/>
                    <a:pt x="511" y="52"/>
                    <a:pt x="518" y="49"/>
                  </a:cubicBezTo>
                  <a:cubicBezTo>
                    <a:pt x="493" y="50"/>
                    <a:pt x="493" y="50"/>
                    <a:pt x="493" y="50"/>
                  </a:cubicBezTo>
                  <a:cubicBezTo>
                    <a:pt x="492" y="48"/>
                    <a:pt x="492" y="48"/>
                    <a:pt x="492" y="48"/>
                  </a:cubicBezTo>
                  <a:cubicBezTo>
                    <a:pt x="491" y="49"/>
                    <a:pt x="489" y="50"/>
                    <a:pt x="488" y="49"/>
                  </a:cubicBezTo>
                  <a:cubicBezTo>
                    <a:pt x="488" y="49"/>
                    <a:pt x="488" y="49"/>
                    <a:pt x="488" y="49"/>
                  </a:cubicBezTo>
                  <a:cubicBezTo>
                    <a:pt x="479" y="51"/>
                    <a:pt x="470" y="49"/>
                    <a:pt x="461" y="47"/>
                  </a:cubicBezTo>
                  <a:cubicBezTo>
                    <a:pt x="464" y="47"/>
                    <a:pt x="466" y="46"/>
                    <a:pt x="468" y="47"/>
                  </a:cubicBezTo>
                  <a:cubicBezTo>
                    <a:pt x="472" y="46"/>
                    <a:pt x="476" y="47"/>
                    <a:pt x="479" y="45"/>
                  </a:cubicBezTo>
                  <a:cubicBezTo>
                    <a:pt x="480" y="45"/>
                    <a:pt x="482" y="45"/>
                    <a:pt x="483" y="46"/>
                  </a:cubicBezTo>
                  <a:cubicBezTo>
                    <a:pt x="491" y="44"/>
                    <a:pt x="501" y="43"/>
                    <a:pt x="510" y="43"/>
                  </a:cubicBezTo>
                  <a:cubicBezTo>
                    <a:pt x="504" y="41"/>
                    <a:pt x="496" y="44"/>
                    <a:pt x="490" y="41"/>
                  </a:cubicBezTo>
                  <a:cubicBezTo>
                    <a:pt x="490" y="40"/>
                    <a:pt x="490" y="40"/>
                    <a:pt x="491" y="40"/>
                  </a:cubicBezTo>
                  <a:cubicBezTo>
                    <a:pt x="488" y="38"/>
                    <a:pt x="488" y="38"/>
                    <a:pt x="488" y="38"/>
                  </a:cubicBezTo>
                  <a:cubicBezTo>
                    <a:pt x="481" y="38"/>
                    <a:pt x="474" y="38"/>
                    <a:pt x="467" y="37"/>
                  </a:cubicBezTo>
                  <a:cubicBezTo>
                    <a:pt x="468" y="36"/>
                    <a:pt x="468" y="36"/>
                    <a:pt x="468" y="36"/>
                  </a:cubicBezTo>
                  <a:cubicBezTo>
                    <a:pt x="464" y="36"/>
                    <a:pt x="464" y="36"/>
                    <a:pt x="464" y="36"/>
                  </a:cubicBezTo>
                  <a:cubicBezTo>
                    <a:pt x="464" y="38"/>
                    <a:pt x="462" y="36"/>
                    <a:pt x="460" y="36"/>
                  </a:cubicBezTo>
                  <a:cubicBezTo>
                    <a:pt x="461" y="35"/>
                    <a:pt x="461" y="35"/>
                    <a:pt x="461" y="35"/>
                  </a:cubicBezTo>
                  <a:cubicBezTo>
                    <a:pt x="455" y="34"/>
                    <a:pt x="448" y="35"/>
                    <a:pt x="442" y="34"/>
                  </a:cubicBezTo>
                  <a:cubicBezTo>
                    <a:pt x="443" y="34"/>
                    <a:pt x="443" y="34"/>
                    <a:pt x="443" y="33"/>
                  </a:cubicBezTo>
                  <a:cubicBezTo>
                    <a:pt x="433" y="33"/>
                    <a:pt x="433" y="33"/>
                    <a:pt x="433" y="33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299" y="25"/>
                    <a:pt x="290" y="25"/>
                    <a:pt x="285" y="23"/>
                  </a:cubicBezTo>
                  <a:cubicBezTo>
                    <a:pt x="292" y="23"/>
                    <a:pt x="299" y="24"/>
                    <a:pt x="306" y="24"/>
                  </a:cubicBezTo>
                  <a:cubicBezTo>
                    <a:pt x="382" y="27"/>
                    <a:pt x="382" y="27"/>
                    <a:pt x="382" y="27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411" y="29"/>
                    <a:pt x="436" y="26"/>
                    <a:pt x="463" y="28"/>
                  </a:cubicBezTo>
                  <a:cubicBezTo>
                    <a:pt x="462" y="28"/>
                    <a:pt x="460" y="28"/>
                    <a:pt x="459" y="27"/>
                  </a:cubicBezTo>
                  <a:cubicBezTo>
                    <a:pt x="460" y="26"/>
                    <a:pt x="461" y="26"/>
                    <a:pt x="462" y="26"/>
                  </a:cubicBezTo>
                  <a:cubicBezTo>
                    <a:pt x="442" y="25"/>
                    <a:pt x="442" y="25"/>
                    <a:pt x="442" y="25"/>
                  </a:cubicBezTo>
                  <a:cubicBezTo>
                    <a:pt x="440" y="23"/>
                    <a:pt x="440" y="23"/>
                    <a:pt x="440" y="23"/>
                  </a:cubicBezTo>
                  <a:cubicBezTo>
                    <a:pt x="458" y="24"/>
                    <a:pt x="477" y="27"/>
                    <a:pt x="493" y="24"/>
                  </a:cubicBezTo>
                  <a:cubicBezTo>
                    <a:pt x="471" y="21"/>
                    <a:pt x="471" y="21"/>
                    <a:pt x="471" y="21"/>
                  </a:cubicBezTo>
                  <a:cubicBezTo>
                    <a:pt x="480" y="19"/>
                    <a:pt x="489" y="23"/>
                    <a:pt x="499" y="23"/>
                  </a:cubicBezTo>
                  <a:cubicBezTo>
                    <a:pt x="481" y="19"/>
                    <a:pt x="463" y="17"/>
                    <a:pt x="444" y="15"/>
                  </a:cubicBezTo>
                  <a:cubicBezTo>
                    <a:pt x="441" y="12"/>
                    <a:pt x="435" y="14"/>
                    <a:pt x="432" y="12"/>
                  </a:cubicBezTo>
                  <a:cubicBezTo>
                    <a:pt x="429" y="14"/>
                    <a:pt x="425" y="13"/>
                    <a:pt x="422" y="13"/>
                  </a:cubicBezTo>
                  <a:cubicBezTo>
                    <a:pt x="323" y="8"/>
                    <a:pt x="323" y="8"/>
                    <a:pt x="323" y="8"/>
                  </a:cubicBezTo>
                  <a:cubicBezTo>
                    <a:pt x="274" y="4"/>
                    <a:pt x="229" y="6"/>
                    <a:pt x="18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4" y="0"/>
                    <a:pt x="28" y="0"/>
                    <a:pt x="25" y="3"/>
                  </a:cubicBezTo>
                  <a:cubicBezTo>
                    <a:pt x="15" y="2"/>
                    <a:pt x="6" y="6"/>
                    <a:pt x="0" y="12"/>
                  </a:cubicBezTo>
                  <a:cubicBezTo>
                    <a:pt x="3" y="12"/>
                    <a:pt x="7" y="14"/>
                    <a:pt x="10" y="13"/>
                  </a:cubicBezTo>
                  <a:cubicBezTo>
                    <a:pt x="11" y="11"/>
                    <a:pt x="15" y="11"/>
                    <a:pt x="17" y="12"/>
                  </a:cubicBezTo>
                  <a:cubicBezTo>
                    <a:pt x="15" y="13"/>
                    <a:pt x="12" y="13"/>
                    <a:pt x="11" y="14"/>
                  </a:cubicBezTo>
                  <a:cubicBezTo>
                    <a:pt x="12" y="16"/>
                    <a:pt x="15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0" y="15"/>
                    <a:pt x="23" y="18"/>
                    <a:pt x="25" y="20"/>
                  </a:cubicBezTo>
                  <a:cubicBezTo>
                    <a:pt x="24" y="21"/>
                    <a:pt x="19" y="20"/>
                    <a:pt x="16" y="19"/>
                  </a:cubicBezTo>
                  <a:cubicBezTo>
                    <a:pt x="13" y="22"/>
                    <a:pt x="5" y="19"/>
                    <a:pt x="6" y="23"/>
                  </a:cubicBezTo>
                  <a:cubicBezTo>
                    <a:pt x="11" y="27"/>
                    <a:pt x="19" y="22"/>
                    <a:pt x="24" y="2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30" y="29"/>
                    <a:pt x="32" y="32"/>
                  </a:cubicBezTo>
                  <a:cubicBezTo>
                    <a:pt x="28" y="34"/>
                    <a:pt x="24" y="32"/>
                    <a:pt x="20" y="31"/>
                  </a:cubicBezTo>
                  <a:cubicBezTo>
                    <a:pt x="17" y="30"/>
                    <a:pt x="12" y="29"/>
                    <a:pt x="10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4" y="32"/>
                  </a:cubicBezTo>
                  <a:cubicBezTo>
                    <a:pt x="11" y="34"/>
                    <a:pt x="17" y="30"/>
                    <a:pt x="21" y="33"/>
                  </a:cubicBezTo>
                  <a:cubicBezTo>
                    <a:pt x="21" y="34"/>
                    <a:pt x="20" y="33"/>
                    <a:pt x="20" y="33"/>
                  </a:cubicBezTo>
                  <a:cubicBezTo>
                    <a:pt x="19" y="39"/>
                    <a:pt x="10" y="34"/>
                    <a:pt x="8" y="3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6"/>
                    <a:pt x="5" y="41"/>
                    <a:pt x="4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1" y="45"/>
                    <a:pt x="16" y="46"/>
                    <a:pt x="21" y="47"/>
                  </a:cubicBezTo>
                  <a:cubicBezTo>
                    <a:pt x="29" y="55"/>
                    <a:pt x="41" y="52"/>
                    <a:pt x="51" y="57"/>
                  </a:cubicBezTo>
                  <a:cubicBezTo>
                    <a:pt x="47" y="59"/>
                    <a:pt x="43" y="54"/>
                    <a:pt x="41" y="57"/>
                  </a:cubicBezTo>
                  <a:cubicBezTo>
                    <a:pt x="29" y="54"/>
                    <a:pt x="18" y="53"/>
                    <a:pt x="6" y="54"/>
                  </a:cubicBezTo>
                  <a:cubicBezTo>
                    <a:pt x="6" y="54"/>
                    <a:pt x="6" y="55"/>
                    <a:pt x="7" y="55"/>
                  </a:cubicBezTo>
                  <a:cubicBezTo>
                    <a:pt x="6" y="56"/>
                    <a:pt x="6" y="56"/>
                    <a:pt x="5" y="57"/>
                  </a:cubicBezTo>
                  <a:cubicBezTo>
                    <a:pt x="9" y="57"/>
                    <a:pt x="12" y="61"/>
                    <a:pt x="17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6" y="64"/>
                    <a:pt x="21" y="63"/>
                    <a:pt x="22" y="66"/>
                  </a:cubicBezTo>
                  <a:cubicBezTo>
                    <a:pt x="21" y="67"/>
                    <a:pt x="19" y="65"/>
                    <a:pt x="17" y="67"/>
                  </a:cubicBezTo>
                  <a:cubicBezTo>
                    <a:pt x="17" y="69"/>
                    <a:pt x="20" y="68"/>
                    <a:pt x="20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7" y="71"/>
                    <a:pt x="16" y="70"/>
                    <a:pt x="13" y="71"/>
                  </a:cubicBezTo>
                  <a:cubicBezTo>
                    <a:pt x="13" y="71"/>
                    <a:pt x="13" y="72"/>
                    <a:pt x="13" y="72"/>
                  </a:cubicBezTo>
                  <a:cubicBezTo>
                    <a:pt x="15" y="75"/>
                    <a:pt x="22" y="74"/>
                    <a:pt x="25" y="77"/>
                  </a:cubicBezTo>
                  <a:cubicBezTo>
                    <a:pt x="23" y="78"/>
                    <a:pt x="22" y="77"/>
                    <a:pt x="19" y="78"/>
                  </a:cubicBezTo>
                  <a:cubicBezTo>
                    <a:pt x="21" y="80"/>
                    <a:pt x="24" y="80"/>
                    <a:pt x="28" y="80"/>
                  </a:cubicBezTo>
                  <a:cubicBezTo>
                    <a:pt x="31" y="82"/>
                    <a:pt x="36" y="82"/>
                    <a:pt x="39" y="84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1" y="87"/>
                    <a:pt x="29" y="87"/>
                    <a:pt x="27" y="87"/>
                  </a:cubicBezTo>
                  <a:cubicBezTo>
                    <a:pt x="32" y="89"/>
                    <a:pt x="37" y="90"/>
                    <a:pt x="41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0" y="94"/>
                    <a:pt x="41" y="94"/>
                    <a:pt x="42" y="95"/>
                  </a:cubicBezTo>
                  <a:cubicBezTo>
                    <a:pt x="42" y="94"/>
                    <a:pt x="42" y="94"/>
                    <a:pt x="42" y="94"/>
                  </a:cubicBezTo>
                  <a:cubicBezTo>
                    <a:pt x="45" y="94"/>
                    <a:pt x="48" y="96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0" y="93"/>
                    <a:pt x="29" y="101"/>
                    <a:pt x="21" y="94"/>
                  </a:cubicBezTo>
                  <a:cubicBezTo>
                    <a:pt x="19" y="92"/>
                    <a:pt x="19" y="96"/>
                    <a:pt x="17" y="93"/>
                  </a:cubicBezTo>
                  <a:cubicBezTo>
                    <a:pt x="16" y="92"/>
                    <a:pt x="13" y="91"/>
                    <a:pt x="13" y="92"/>
                  </a:cubicBezTo>
                  <a:cubicBezTo>
                    <a:pt x="16" y="97"/>
                    <a:pt x="25" y="94"/>
                    <a:pt x="29" y="99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9" y="101"/>
                    <a:pt x="31" y="104"/>
                    <a:pt x="34" y="10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32" y="106"/>
                    <a:pt x="38" y="108"/>
                    <a:pt x="44" y="110"/>
                  </a:cubicBezTo>
                  <a:cubicBezTo>
                    <a:pt x="46" y="111"/>
                    <a:pt x="50" y="112"/>
                    <a:pt x="51" y="110"/>
                  </a:cubicBezTo>
                  <a:cubicBezTo>
                    <a:pt x="58" y="112"/>
                    <a:pt x="64" y="114"/>
                    <a:pt x="71" y="114"/>
                  </a:cubicBezTo>
                  <a:cubicBezTo>
                    <a:pt x="67" y="112"/>
                    <a:pt x="59" y="112"/>
                    <a:pt x="55" y="109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89" y="114"/>
                    <a:pt x="89" y="114"/>
                    <a:pt x="89" y="114"/>
                  </a:cubicBezTo>
                  <a:cubicBezTo>
                    <a:pt x="85" y="115"/>
                    <a:pt x="80" y="112"/>
                    <a:pt x="75" y="113"/>
                  </a:cubicBezTo>
                  <a:cubicBezTo>
                    <a:pt x="78" y="115"/>
                    <a:pt x="78" y="115"/>
                    <a:pt x="78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86" y="118"/>
                    <a:pt x="95" y="119"/>
                    <a:pt x="104" y="121"/>
                  </a:cubicBezTo>
                  <a:cubicBezTo>
                    <a:pt x="157" y="123"/>
                    <a:pt x="204" y="123"/>
                    <a:pt x="256" y="124"/>
                  </a:cubicBezTo>
                  <a:cubicBezTo>
                    <a:pt x="261" y="127"/>
                    <a:pt x="264" y="122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370" y="130"/>
                    <a:pt x="370" y="130"/>
                    <a:pt x="370" y="130"/>
                  </a:cubicBezTo>
                  <a:cubicBezTo>
                    <a:pt x="383" y="129"/>
                    <a:pt x="398" y="131"/>
                    <a:pt x="407" y="130"/>
                  </a:cubicBezTo>
                  <a:cubicBezTo>
                    <a:pt x="365" y="128"/>
                    <a:pt x="365" y="128"/>
                    <a:pt x="365" y="128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1" y="125"/>
                    <a:pt x="271" y="122"/>
                    <a:pt x="264" y="123"/>
                  </a:cubicBezTo>
                  <a:cubicBezTo>
                    <a:pt x="263" y="124"/>
                    <a:pt x="263" y="124"/>
                    <a:pt x="263" y="124"/>
                  </a:cubicBezTo>
                  <a:cubicBezTo>
                    <a:pt x="245" y="121"/>
                    <a:pt x="228" y="124"/>
                    <a:pt x="210" y="121"/>
                  </a:cubicBezTo>
                  <a:cubicBezTo>
                    <a:pt x="174" y="120"/>
                    <a:pt x="139" y="121"/>
                    <a:pt x="104" y="116"/>
                  </a:cubicBezTo>
                  <a:cubicBezTo>
                    <a:pt x="127" y="118"/>
                    <a:pt x="151" y="115"/>
                    <a:pt x="174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233" y="119"/>
                    <a:pt x="292" y="120"/>
                    <a:pt x="347" y="123"/>
                  </a:cubicBezTo>
                  <a:cubicBezTo>
                    <a:pt x="429" y="125"/>
                    <a:pt x="429" y="125"/>
                    <a:pt x="429" y="125"/>
                  </a:cubicBezTo>
                  <a:cubicBezTo>
                    <a:pt x="452" y="125"/>
                    <a:pt x="477" y="125"/>
                    <a:pt x="496" y="119"/>
                  </a:cubicBezTo>
                  <a:cubicBezTo>
                    <a:pt x="485" y="120"/>
                    <a:pt x="485" y="120"/>
                    <a:pt x="485" y="120"/>
                  </a:cubicBezTo>
                  <a:cubicBezTo>
                    <a:pt x="481" y="121"/>
                    <a:pt x="477" y="120"/>
                    <a:pt x="473" y="118"/>
                  </a:cubicBezTo>
                  <a:cubicBezTo>
                    <a:pt x="458" y="119"/>
                    <a:pt x="442" y="121"/>
                    <a:pt x="426" y="118"/>
                  </a:cubicBezTo>
                  <a:cubicBezTo>
                    <a:pt x="434" y="118"/>
                    <a:pt x="442" y="118"/>
                    <a:pt x="451" y="119"/>
                  </a:cubicBezTo>
                  <a:cubicBezTo>
                    <a:pt x="452" y="118"/>
                    <a:pt x="452" y="118"/>
                    <a:pt x="452" y="118"/>
                  </a:cubicBezTo>
                  <a:cubicBezTo>
                    <a:pt x="468" y="119"/>
                    <a:pt x="480" y="114"/>
                    <a:pt x="495" y="115"/>
                  </a:cubicBezTo>
                  <a:cubicBezTo>
                    <a:pt x="491" y="115"/>
                    <a:pt x="491" y="115"/>
                    <a:pt x="491" y="115"/>
                  </a:cubicBezTo>
                  <a:cubicBezTo>
                    <a:pt x="498" y="110"/>
                    <a:pt x="510" y="110"/>
                    <a:pt x="516" y="108"/>
                  </a:cubicBezTo>
                  <a:cubicBezTo>
                    <a:pt x="514" y="107"/>
                    <a:pt x="511" y="107"/>
                    <a:pt x="509" y="108"/>
                  </a:cubicBezTo>
                  <a:close/>
                  <a:moveTo>
                    <a:pt x="466" y="62"/>
                  </a:moveTo>
                  <a:cubicBezTo>
                    <a:pt x="471" y="62"/>
                    <a:pt x="471" y="62"/>
                    <a:pt x="471" y="62"/>
                  </a:cubicBezTo>
                  <a:cubicBezTo>
                    <a:pt x="465" y="62"/>
                    <a:pt x="465" y="62"/>
                    <a:pt x="465" y="62"/>
                  </a:cubicBezTo>
                  <a:lnTo>
                    <a:pt x="466" y="62"/>
                  </a:lnTo>
                  <a:close/>
                  <a:moveTo>
                    <a:pt x="13" y="43"/>
                  </a:moveTo>
                  <a:cubicBezTo>
                    <a:pt x="14" y="42"/>
                    <a:pt x="15" y="43"/>
                    <a:pt x="16" y="43"/>
                  </a:cubicBezTo>
                  <a:cubicBezTo>
                    <a:pt x="16" y="44"/>
                    <a:pt x="14" y="43"/>
                    <a:pt x="13" y="43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3" y="33"/>
                    <a:pt x="23" y="33"/>
                    <a:pt x="23" y="33"/>
                  </a:cubicBezTo>
                  <a:lnTo>
                    <a:pt x="22" y="33"/>
                  </a:lnTo>
                  <a:close/>
                  <a:moveTo>
                    <a:pt x="31" y="79"/>
                  </a:moveTo>
                  <a:cubicBezTo>
                    <a:pt x="42" y="81"/>
                    <a:pt x="42" y="81"/>
                    <a:pt x="42" y="81"/>
                  </a:cubicBezTo>
                  <a:cubicBezTo>
                    <a:pt x="38" y="81"/>
                    <a:pt x="35" y="80"/>
                    <a:pt x="31" y="79"/>
                  </a:cubicBezTo>
                  <a:close/>
                  <a:moveTo>
                    <a:pt x="73" y="20"/>
                  </a:moveTo>
                  <a:cubicBezTo>
                    <a:pt x="75" y="19"/>
                    <a:pt x="78" y="20"/>
                    <a:pt x="81" y="20"/>
                  </a:cubicBezTo>
                  <a:cubicBezTo>
                    <a:pt x="78" y="21"/>
                    <a:pt x="76" y="20"/>
                    <a:pt x="73" y="20"/>
                  </a:cubicBezTo>
                  <a:close/>
                  <a:moveTo>
                    <a:pt x="82" y="21"/>
                  </a:moveTo>
                  <a:cubicBezTo>
                    <a:pt x="122" y="22"/>
                    <a:pt x="164" y="23"/>
                    <a:pt x="204" y="23"/>
                  </a:cubicBezTo>
                  <a:cubicBezTo>
                    <a:pt x="231" y="23"/>
                    <a:pt x="258" y="23"/>
                    <a:pt x="285" y="24"/>
                  </a:cubicBezTo>
                  <a:cubicBezTo>
                    <a:pt x="217" y="22"/>
                    <a:pt x="151" y="26"/>
                    <a:pt x="82" y="21"/>
                  </a:cubicBezTo>
                  <a:close/>
                  <a:moveTo>
                    <a:pt x="411" y="102"/>
                  </a:moveTo>
                  <a:cubicBezTo>
                    <a:pt x="411" y="103"/>
                    <a:pt x="411" y="103"/>
                    <a:pt x="411" y="103"/>
                  </a:cubicBezTo>
                  <a:cubicBezTo>
                    <a:pt x="407" y="103"/>
                    <a:pt x="407" y="103"/>
                    <a:pt x="407" y="103"/>
                  </a:cubicBezTo>
                  <a:cubicBezTo>
                    <a:pt x="408" y="102"/>
                    <a:pt x="410" y="102"/>
                    <a:pt x="411" y="102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8" name="Freeform 765"/>
            <p:cNvSpPr/>
            <p:nvPr/>
          </p:nvSpPr>
          <p:spPr bwMode="auto">
            <a:xfrm>
              <a:off x="255588" y="-1062038"/>
              <a:ext cx="36513" cy="22225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2 h 6"/>
                <a:gd name="T4" fmla="*/ 0 w 10"/>
                <a:gd name="T5" fmla="*/ 0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4" y="2"/>
                    <a:pt x="6" y="6"/>
                    <a:pt x="10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19" name="Freeform 766"/>
            <p:cNvSpPr/>
            <p:nvPr/>
          </p:nvSpPr>
          <p:spPr bwMode="auto">
            <a:xfrm>
              <a:off x="236538" y="-1062038"/>
              <a:ext cx="19050" cy="3175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  <a:gd name="T4" fmla="*/ 5 w 5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1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0" name="Freeform 767"/>
            <p:cNvSpPr/>
            <p:nvPr/>
          </p:nvSpPr>
          <p:spPr bwMode="auto">
            <a:xfrm>
              <a:off x="104775" y="-1065213"/>
              <a:ext cx="19050" cy="3175"/>
            </a:xfrm>
            <a:custGeom>
              <a:avLst/>
              <a:gdLst>
                <a:gd name="T0" fmla="*/ 5 w 5"/>
                <a:gd name="T1" fmla="*/ 1 h 1"/>
                <a:gd name="T2" fmla="*/ 0 w 5"/>
                <a:gd name="T3" fmla="*/ 0 h 1"/>
                <a:gd name="T4" fmla="*/ 0 w 5"/>
                <a:gd name="T5" fmla="*/ 1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1" name="Freeform 768"/>
            <p:cNvSpPr/>
            <p:nvPr/>
          </p:nvSpPr>
          <p:spPr bwMode="auto">
            <a:xfrm>
              <a:off x="401638" y="-1039813"/>
              <a:ext cx="30163" cy="4763"/>
            </a:xfrm>
            <a:custGeom>
              <a:avLst/>
              <a:gdLst>
                <a:gd name="T0" fmla="*/ 5 w 19"/>
                <a:gd name="T1" fmla="*/ 0 h 3"/>
                <a:gd name="T2" fmla="*/ 0 w 19"/>
                <a:gd name="T3" fmla="*/ 0 h 3"/>
                <a:gd name="T4" fmla="*/ 19 w 19"/>
                <a:gd name="T5" fmla="*/ 3 h 3"/>
                <a:gd name="T6" fmla="*/ 5 w 1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">
                  <a:moveTo>
                    <a:pt x="5" y="0"/>
                  </a:moveTo>
                  <a:lnTo>
                    <a:pt x="0" y="0"/>
                  </a:lnTo>
                  <a:lnTo>
                    <a:pt x="1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22" name="Freeform 769"/>
            <p:cNvSpPr/>
            <p:nvPr/>
          </p:nvSpPr>
          <p:spPr bwMode="auto">
            <a:xfrm>
              <a:off x="63500" y="-1050925"/>
              <a:ext cx="406400" cy="49213"/>
            </a:xfrm>
            <a:custGeom>
              <a:avLst/>
              <a:gdLst>
                <a:gd name="T0" fmla="*/ 36 w 108"/>
                <a:gd name="T1" fmla="*/ 11 h 13"/>
                <a:gd name="T2" fmla="*/ 37 w 108"/>
                <a:gd name="T3" fmla="*/ 10 h 13"/>
                <a:gd name="T4" fmla="*/ 47 w 108"/>
                <a:gd name="T5" fmla="*/ 11 h 13"/>
                <a:gd name="T6" fmla="*/ 47 w 108"/>
                <a:gd name="T7" fmla="*/ 10 h 13"/>
                <a:gd name="T8" fmla="*/ 84 w 108"/>
                <a:gd name="T9" fmla="*/ 10 h 13"/>
                <a:gd name="T10" fmla="*/ 108 w 108"/>
                <a:gd name="T11" fmla="*/ 7 h 13"/>
                <a:gd name="T12" fmla="*/ 33 w 108"/>
                <a:gd name="T13" fmla="*/ 0 h 13"/>
                <a:gd name="T14" fmla="*/ 31 w 108"/>
                <a:gd name="T15" fmla="*/ 1 h 13"/>
                <a:gd name="T16" fmla="*/ 39 w 108"/>
                <a:gd name="T17" fmla="*/ 2 h 13"/>
                <a:gd name="T18" fmla="*/ 82 w 108"/>
                <a:gd name="T19" fmla="*/ 8 h 13"/>
                <a:gd name="T20" fmla="*/ 6 w 108"/>
                <a:gd name="T21" fmla="*/ 8 h 13"/>
                <a:gd name="T22" fmla="*/ 0 w 108"/>
                <a:gd name="T23" fmla="*/ 10 h 13"/>
                <a:gd name="T24" fmla="*/ 36 w 108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">
                  <a:moveTo>
                    <a:pt x="36" y="11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40" y="10"/>
                    <a:pt x="44" y="9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60" y="9"/>
                    <a:pt x="72" y="10"/>
                    <a:pt x="84" y="10"/>
                  </a:cubicBezTo>
                  <a:cubicBezTo>
                    <a:pt x="91" y="7"/>
                    <a:pt x="100" y="7"/>
                    <a:pt x="108" y="7"/>
                  </a:cubicBezTo>
                  <a:cubicBezTo>
                    <a:pt x="83" y="5"/>
                    <a:pt x="58" y="5"/>
                    <a:pt x="33" y="0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3"/>
                    <a:pt x="36" y="1"/>
                    <a:pt x="39" y="2"/>
                  </a:cubicBezTo>
                  <a:cubicBezTo>
                    <a:pt x="53" y="3"/>
                    <a:pt x="67" y="6"/>
                    <a:pt x="82" y="8"/>
                  </a:cubicBezTo>
                  <a:cubicBezTo>
                    <a:pt x="57" y="8"/>
                    <a:pt x="31" y="7"/>
                    <a:pt x="6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"/>
                    <a:pt x="23" y="13"/>
                    <a:pt x="36" y="11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3" name="Freeform 770"/>
            <p:cNvSpPr/>
            <p:nvPr/>
          </p:nvSpPr>
          <p:spPr bwMode="auto">
            <a:xfrm>
              <a:off x="434975" y="-1020763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1" y="0"/>
                    <a:pt x="0" y="1"/>
                  </a:cubicBezTo>
                  <a:cubicBezTo>
                    <a:pt x="1" y="1"/>
                    <a:pt x="5" y="2"/>
                    <a:pt x="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 useBgFill="1">
          <p:nvSpPr>
            <p:cNvPr id="224" name="Freeform 771"/>
            <p:cNvSpPr/>
            <p:nvPr/>
          </p:nvSpPr>
          <p:spPr bwMode="auto">
            <a:xfrm>
              <a:off x="288925" y="-1009650"/>
              <a:ext cx="120650" cy="7938"/>
            </a:xfrm>
            <a:custGeom>
              <a:avLst/>
              <a:gdLst>
                <a:gd name="T0" fmla="*/ 32 w 32"/>
                <a:gd name="T1" fmla="*/ 1 h 2"/>
                <a:gd name="T2" fmla="*/ 0 w 32"/>
                <a:gd name="T3" fmla="*/ 1 h 2"/>
                <a:gd name="T4" fmla="*/ 32 w 3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">
                  <a:moveTo>
                    <a:pt x="32" y="1"/>
                  </a:moveTo>
                  <a:cubicBezTo>
                    <a:pt x="21" y="1"/>
                    <a:pt x="10" y="0"/>
                    <a:pt x="0" y="1"/>
                  </a:cubicBezTo>
                  <a:cubicBezTo>
                    <a:pt x="11" y="2"/>
                    <a:pt x="21" y="1"/>
                    <a:pt x="32" y="1"/>
                  </a:cubicBezTo>
                  <a:close/>
                </a:path>
              </a:pathLst>
            </a:custGeom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5" name="Freeform 772"/>
            <p:cNvSpPr/>
            <p:nvPr/>
          </p:nvSpPr>
          <p:spPr bwMode="auto">
            <a:xfrm>
              <a:off x="409575" y="-1004888"/>
              <a:ext cx="60325" cy="3175"/>
            </a:xfrm>
            <a:custGeom>
              <a:avLst/>
              <a:gdLst>
                <a:gd name="T0" fmla="*/ 16 w 16"/>
                <a:gd name="T1" fmla="*/ 1 h 1"/>
                <a:gd name="T2" fmla="*/ 0 w 16"/>
                <a:gd name="T3" fmla="*/ 0 h 1"/>
                <a:gd name="T4" fmla="*/ 16 w 16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">
                  <a:moveTo>
                    <a:pt x="16" y="1"/>
                  </a:moveTo>
                  <a:cubicBezTo>
                    <a:pt x="11" y="1"/>
                    <a:pt x="5" y="1"/>
                    <a:pt x="0" y="0"/>
                  </a:cubicBezTo>
                  <a:cubicBezTo>
                    <a:pt x="5" y="1"/>
                    <a:pt x="11" y="1"/>
                    <a:pt x="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6" name="Freeform 773"/>
            <p:cNvSpPr/>
            <p:nvPr/>
          </p:nvSpPr>
          <p:spPr bwMode="auto">
            <a:xfrm>
              <a:off x="68263" y="-1001713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1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7" name="Freeform 774"/>
            <p:cNvSpPr/>
            <p:nvPr/>
          </p:nvSpPr>
          <p:spPr bwMode="auto">
            <a:xfrm>
              <a:off x="25400" y="-881063"/>
              <a:ext cx="12700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0 h 3"/>
                <a:gd name="T4" fmla="*/ 0 w 3"/>
                <a:gd name="T5" fmla="*/ 1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1" y="2"/>
                    <a:pt x="2" y="3"/>
                    <a:pt x="3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8" name="Freeform 775"/>
            <p:cNvSpPr/>
            <p:nvPr/>
          </p:nvSpPr>
          <p:spPr bwMode="auto">
            <a:xfrm>
              <a:off x="41275" y="-825500"/>
              <a:ext cx="30163" cy="11113"/>
            </a:xfrm>
            <a:custGeom>
              <a:avLst/>
              <a:gdLst>
                <a:gd name="T0" fmla="*/ 8 w 8"/>
                <a:gd name="T1" fmla="*/ 1 h 3"/>
                <a:gd name="T2" fmla="*/ 0 w 8"/>
                <a:gd name="T3" fmla="*/ 0 h 3"/>
                <a:gd name="T4" fmla="*/ 8 w 8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6" y="3"/>
                    <a:pt x="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29" name="Freeform 776"/>
            <p:cNvSpPr/>
            <p:nvPr/>
          </p:nvSpPr>
          <p:spPr bwMode="auto">
            <a:xfrm>
              <a:off x="1952625" y="-641350"/>
              <a:ext cx="44450" cy="11113"/>
            </a:xfrm>
            <a:custGeom>
              <a:avLst/>
              <a:gdLst>
                <a:gd name="T0" fmla="*/ 0 w 12"/>
                <a:gd name="T1" fmla="*/ 2 h 3"/>
                <a:gd name="T2" fmla="*/ 12 w 12"/>
                <a:gd name="T3" fmla="*/ 1 h 3"/>
                <a:gd name="T4" fmla="*/ 0 w 1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">
                  <a:moveTo>
                    <a:pt x="0" y="2"/>
                  </a:moveTo>
                  <a:cubicBezTo>
                    <a:pt x="4" y="3"/>
                    <a:pt x="8" y="2"/>
                    <a:pt x="12" y="1"/>
                  </a:cubicBezTo>
                  <a:cubicBezTo>
                    <a:pt x="8" y="1"/>
                    <a:pt x="3" y="0"/>
                    <a:pt x="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30" name="Freeform 777"/>
            <p:cNvSpPr/>
            <p:nvPr/>
          </p:nvSpPr>
          <p:spPr bwMode="auto">
            <a:xfrm>
              <a:off x="1704975" y="-514350"/>
              <a:ext cx="30163" cy="7938"/>
            </a:xfrm>
            <a:custGeom>
              <a:avLst/>
              <a:gdLst>
                <a:gd name="T0" fmla="*/ 0 w 8"/>
                <a:gd name="T1" fmla="*/ 1 h 2"/>
                <a:gd name="T2" fmla="*/ 8 w 8"/>
                <a:gd name="T3" fmla="*/ 1 h 2"/>
                <a:gd name="T4" fmla="*/ 0 w 8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1"/>
                  </a:moveTo>
                  <a:cubicBezTo>
                    <a:pt x="3" y="2"/>
                    <a:pt x="5" y="1"/>
                    <a:pt x="8" y="1"/>
                  </a:cubicBezTo>
                  <a:cubicBezTo>
                    <a:pt x="5" y="0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231" name="Freeform 778"/>
            <p:cNvSpPr/>
            <p:nvPr/>
          </p:nvSpPr>
          <p:spPr bwMode="auto">
            <a:xfrm>
              <a:off x="307975" y="-558800"/>
              <a:ext cx="11113" cy="0"/>
            </a:xfrm>
            <a:custGeom>
              <a:avLst/>
              <a:gdLst>
                <a:gd name="T0" fmla="*/ 0 w 7"/>
                <a:gd name="T1" fmla="*/ 7 w 7"/>
                <a:gd name="T2" fmla="*/ 0 w 7"/>
                <a:gd name="T3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1648460" y="1159510"/>
            <a:ext cx="3087370" cy="4538980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064385" y="2663190"/>
            <a:ext cx="2255520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blipFill>
                <a:blip r:embed="rId2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CONCET</a:t>
            </a:r>
            <a:endParaRPr lang="en-US" altLang="zh-CN" sz="3600" b="1">
              <a:blipFill>
                <a:blip r:embed="rId2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543800" y="4603115"/>
            <a:ext cx="3749040" cy="1105535"/>
            <a:chOff x="12168" y="2400"/>
            <a:chExt cx="5904" cy="1741"/>
          </a:xfrm>
        </p:grpSpPr>
        <p:sp>
          <p:nvSpPr>
            <p:cNvPr id="9" name="文本框 8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544435" y="2914015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545070" y="1224915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bg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bg1"/>
                  </a:solidFill>
                </a:rPr>
                <a:t>.</a:t>
              </a:r>
              <a:r>
                <a:rPr lang="zh-CN" altLang="en-US">
                  <a:solidFill>
                    <a:schemeClr val="bg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bg1"/>
                </a:solidFill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bg1"/>
                  </a:solidFill>
                </a:rPr>
                <a:t>ENTER  CONTENT</a:t>
              </a:r>
              <a:endParaRPr lang="en-US" altLang="zh-CN" sz="2400" b="1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539115" y="504825"/>
            <a:ext cx="11113770" cy="5848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6" name="椭圆 5"/>
          <p:cNvSpPr/>
          <p:nvPr/>
        </p:nvSpPr>
        <p:spPr>
          <a:xfrm>
            <a:off x="2139315" y="1701165"/>
            <a:ext cx="3456000" cy="3456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4" name="图表 3"/>
          <p:cNvGraphicFramePr/>
          <p:nvPr/>
        </p:nvGraphicFramePr>
        <p:xfrm>
          <a:off x="1377950" y="1557020"/>
          <a:ext cx="4978400" cy="3746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椭圆 6"/>
          <p:cNvSpPr/>
          <p:nvPr/>
        </p:nvSpPr>
        <p:spPr>
          <a:xfrm>
            <a:off x="2787650" y="2348865"/>
            <a:ext cx="2160000" cy="21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2739390" y="3024505"/>
            <a:ext cx="2255520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63955" y="1426845"/>
            <a:ext cx="9753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sz="3600" b="1">
                <a:solidFill>
                  <a:schemeClr val="tx1"/>
                </a:solidFill>
                <a:latin typeface="汉仪尚巍手书W" panose="00020600040101010101" charset="-122"/>
                <a:ea typeface="汉仪尚巍手书W" panose="00020600040101010101" charset="-122"/>
                <a:sym typeface="+mn-ea"/>
              </a:rPr>
              <a:t>35%</a:t>
            </a:r>
            <a:endParaRPr lang="en-US" sz="3600" b="1">
              <a:solidFill>
                <a:schemeClr val="tx1"/>
              </a:solidFill>
              <a:latin typeface="汉仪尚巍手书W" panose="00020600040101010101" charset="-122"/>
              <a:ea typeface="汉仪尚巍手书W" panose="0002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95620" y="4381500"/>
            <a:ext cx="9753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50000"/>
              </a:lnSpc>
            </a:pPr>
            <a:r>
              <a:rPr lang="en-US" sz="3600" b="1">
                <a:solidFill>
                  <a:srgbClr val="0129AD"/>
                </a:solidFill>
                <a:latin typeface="汉仪尚巍手书W" panose="00020600040101010101" charset="-122"/>
                <a:ea typeface="汉仪尚巍手书W" panose="00020600040101010101" charset="-122"/>
                <a:sym typeface="+mn-ea"/>
              </a:rPr>
              <a:t>65%</a:t>
            </a:r>
            <a:endParaRPr lang="en-US" sz="3600" b="1">
              <a:solidFill>
                <a:srgbClr val="0129AD"/>
              </a:solidFill>
              <a:latin typeface="汉仪尚巍手书W" panose="00020600040101010101" charset="-122"/>
              <a:ea typeface="汉仪尚巍手书W" panose="0002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334250" y="4621530"/>
            <a:ext cx="3749040" cy="1105535"/>
            <a:chOff x="12168" y="2400"/>
            <a:chExt cx="5904" cy="1741"/>
          </a:xfrm>
        </p:grpSpPr>
        <p:sp>
          <p:nvSpPr>
            <p:cNvPr id="9" name="文本框 8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334885" y="2932430"/>
            <a:ext cx="3749040" cy="1105535"/>
            <a:chOff x="12168" y="2400"/>
            <a:chExt cx="5904" cy="1741"/>
          </a:xfrm>
        </p:grpSpPr>
        <p:sp>
          <p:nvSpPr>
            <p:cNvPr id="27" name="文本框 26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335520" y="1243330"/>
            <a:ext cx="3749040" cy="1105535"/>
            <a:chOff x="12168" y="2400"/>
            <a:chExt cx="590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590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291528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85360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4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20661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FOER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4" name="直接连接符 3"/>
          <p:cNvCxnSpPr/>
          <p:nvPr/>
        </p:nvCxnSpPr>
        <p:spPr>
          <a:xfrm>
            <a:off x="-41910" y="3448935"/>
            <a:ext cx="12276000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9705840" y="2818300"/>
            <a:ext cx="1259840" cy="1260000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6892790" y="2998300"/>
            <a:ext cx="899795" cy="9000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4260080" y="3088299"/>
            <a:ext cx="719455" cy="7200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1266825" y="2908299"/>
            <a:ext cx="1080000" cy="1080000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7925" y="3218112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solidFill>
                  <a:schemeClr val="bg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2015</a:t>
            </a:r>
            <a:endParaRPr lang="en-US" altLang="zh-CN" sz="2400">
              <a:solidFill>
                <a:schemeClr val="bg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91157" y="3264150"/>
            <a:ext cx="1257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2016</a:t>
            </a:r>
            <a:endParaRPr lang="en-US" altLang="zh-CN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14037" y="3218112"/>
            <a:ext cx="125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2017</a:t>
            </a:r>
            <a:endParaRPr lang="en-US" altLang="zh-CN" sz="240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07110" y="3156517"/>
            <a:ext cx="12573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rPr>
              <a:t>2018</a:t>
            </a:r>
            <a:endParaRPr lang="en-US" altLang="zh-CN" sz="320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37490" y="437197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050540" y="16986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73420" y="437197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766175" y="16986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/>
                </a:solidFill>
              </a:rPr>
              <a:t>Please enter the title content here</a:t>
            </a:r>
            <a:r>
              <a:rPr lang="en-US" altLang="zh-CN">
                <a:solidFill>
                  <a:schemeClr val="tx1"/>
                </a:solidFill>
              </a:rPr>
              <a:t>.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3997960" y="157924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S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82640" y="157924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W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97960" y="343979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O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82640" y="3439795"/>
            <a:ext cx="21704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6600">
                <a:blipFill>
                  <a:blip r:embed="rId1"/>
                  <a:stretch>
                    <a:fillRect/>
                  </a:stretch>
                </a:blipFill>
                <a:effectLst/>
                <a:latin typeface="汉仪尚巍手书W" panose="00020600040101010101" charset="-122"/>
                <a:ea typeface="汉仪尚巍手书W" panose="00020600040101010101" charset="-122"/>
              </a:rPr>
              <a:t>T</a:t>
            </a:r>
            <a:endParaRPr lang="en-US" altLang="zh-CN" sz="16600">
              <a:blipFill>
                <a:blip r:embed="rId1"/>
                <a:stretch>
                  <a:fillRect/>
                </a:stretch>
              </a:blipFill>
              <a:effectLst/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300720" y="1180465"/>
            <a:ext cx="3001010" cy="1226185"/>
            <a:chOff x="12659" y="1919"/>
            <a:chExt cx="4726" cy="1931"/>
          </a:xfrm>
        </p:grpSpPr>
        <p:sp>
          <p:nvSpPr>
            <p:cNvPr id="10" name="文本框 9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300720" y="4329430"/>
            <a:ext cx="3001010" cy="1226185"/>
            <a:chOff x="12659" y="1919"/>
            <a:chExt cx="4726" cy="1931"/>
          </a:xfrm>
        </p:grpSpPr>
        <p:sp>
          <p:nvSpPr>
            <p:cNvPr id="5" name="文本框 4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32180" y="1180465"/>
            <a:ext cx="3001010" cy="1225550"/>
            <a:chOff x="2458" y="1919"/>
            <a:chExt cx="4726" cy="1930"/>
          </a:xfrm>
        </p:grpSpPr>
        <p:sp>
          <p:nvSpPr>
            <p:cNvPr id="13" name="文本框 12"/>
            <p:cNvSpPr txBox="1"/>
            <p:nvPr/>
          </p:nvSpPr>
          <p:spPr>
            <a:xfrm>
              <a:off x="4265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58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32180" y="4329430"/>
            <a:ext cx="3001010" cy="1225550"/>
            <a:chOff x="2458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4265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458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" name="矩形 7"/>
          <p:cNvSpPr/>
          <p:nvPr/>
        </p:nvSpPr>
        <p:spPr>
          <a:xfrm>
            <a:off x="-9525" y="-28575"/>
            <a:ext cx="12237085" cy="6915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6096000" y="-18415"/>
            <a:ext cx="0" cy="6876000"/>
          </a:xfrm>
          <a:prstGeom prst="line">
            <a:avLst/>
          </a:prstGeom>
          <a:ln w="381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5826125" y="5235825"/>
            <a:ext cx="540000" cy="539750"/>
            <a:chOff x="11747" y="6414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7" name="椭圆 6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28" name="组合 27"/>
          <p:cNvGrpSpPr/>
          <p:nvPr/>
        </p:nvGrpSpPr>
        <p:grpSpPr>
          <a:xfrm>
            <a:off x="5826125" y="3083810"/>
            <a:ext cx="540000" cy="539750"/>
            <a:chOff x="5745" y="6414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5" name="椭圆 4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tx1"/>
                </a:solidFill>
              </a:endParaRPr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27" name="组合 26"/>
          <p:cNvGrpSpPr/>
          <p:nvPr/>
        </p:nvGrpSpPr>
        <p:grpSpPr>
          <a:xfrm>
            <a:off x="5826125" y="931545"/>
            <a:ext cx="540000" cy="540000"/>
            <a:chOff x="2743" y="2937"/>
            <a:chExt cx="1700" cy="17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3" name="椭圆 2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grpFill/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  <a:grpFill/>
          </p:spPr>
        </p:pic>
      </p:grpSp>
      <p:grpSp>
        <p:nvGrpSpPr>
          <p:cNvPr id="37" name="组合 36"/>
          <p:cNvGrpSpPr/>
          <p:nvPr/>
        </p:nvGrpSpPr>
        <p:grpSpPr>
          <a:xfrm>
            <a:off x="6686550" y="931545"/>
            <a:ext cx="4377690" cy="1105535"/>
            <a:chOff x="12168" y="2400"/>
            <a:chExt cx="6894" cy="1741"/>
          </a:xfrm>
        </p:grpSpPr>
        <p:sp>
          <p:nvSpPr>
            <p:cNvPr id="40" name="文本框 39"/>
            <p:cNvSpPr txBox="1"/>
            <p:nvPr/>
          </p:nvSpPr>
          <p:spPr>
            <a:xfrm>
              <a:off x="12168" y="3125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686550" y="5235575"/>
            <a:ext cx="4377690" cy="1105535"/>
            <a:chOff x="12168" y="2400"/>
            <a:chExt cx="6894" cy="1741"/>
          </a:xfrm>
        </p:grpSpPr>
        <p:sp>
          <p:nvSpPr>
            <p:cNvPr id="6" name="文本框 5"/>
            <p:cNvSpPr txBox="1"/>
            <p:nvPr/>
          </p:nvSpPr>
          <p:spPr>
            <a:xfrm>
              <a:off x="12168" y="3125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17575" y="3163570"/>
            <a:ext cx="4377690" cy="1105535"/>
            <a:chOff x="-385" y="4856"/>
            <a:chExt cx="6894" cy="1741"/>
          </a:xfrm>
        </p:grpSpPr>
        <p:sp>
          <p:nvSpPr>
            <p:cNvPr id="11" name="文本框 10"/>
            <p:cNvSpPr txBox="1"/>
            <p:nvPr/>
          </p:nvSpPr>
          <p:spPr>
            <a:xfrm>
              <a:off x="-385" y="5581"/>
              <a:ext cx="6894" cy="10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250" y="4856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" name="矩形 13"/>
          <p:cNvSpPr/>
          <p:nvPr/>
        </p:nvSpPr>
        <p:spPr>
          <a:xfrm>
            <a:off x="6685915" y="3218180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5" name="矩形 14"/>
          <p:cNvSpPr/>
          <p:nvPr/>
        </p:nvSpPr>
        <p:spPr>
          <a:xfrm>
            <a:off x="666115" y="5370830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6" name="矩形 15"/>
          <p:cNvSpPr/>
          <p:nvPr/>
        </p:nvSpPr>
        <p:spPr>
          <a:xfrm>
            <a:off x="666115" y="931545"/>
            <a:ext cx="4629150" cy="1001395"/>
          </a:xfrm>
          <a:prstGeom prst="rect">
            <a:avLst/>
          </a:prstGeom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1463040" y="1346200"/>
            <a:ext cx="9264015" cy="4166235"/>
          </a:xfrm>
          <a:prstGeom prst="rect">
            <a:avLst/>
          </a:prstGeom>
          <a:noFill/>
          <a:ln w="63500">
            <a:solidFill>
              <a:schemeClr val="bg1"/>
            </a:solidFill>
          </a:ln>
          <a:effectLst>
            <a:outerShdw blurRad="127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45945" y="2045970"/>
            <a:ext cx="84988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6435" y="336105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93995" y="4571365"/>
            <a:ext cx="1602740" cy="4514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99100" y="4562475"/>
            <a:ext cx="11925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>
              <a:lnSpc>
                <a:spcPct val="120000"/>
              </a:lnSpc>
            </a:pPr>
            <a:r>
              <a:rPr lang="en-US" sz="2000" b="1">
                <a:solidFill>
                  <a:schemeClr val="tx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sz="2000" b="1">
              <a:solidFill>
                <a:schemeClr val="tx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5" name="矩形 84"/>
          <p:cNvSpPr/>
          <p:nvPr/>
        </p:nvSpPr>
        <p:spPr>
          <a:xfrm>
            <a:off x="335280" y="278765"/>
            <a:ext cx="11521440" cy="6300470"/>
          </a:xfrm>
          <a:prstGeom prst="rect">
            <a:avLst/>
          </a:prstGeom>
          <a:noFill/>
          <a:ln w="60325">
            <a:solidFill>
              <a:srgbClr val="0419C5"/>
            </a:solidFill>
          </a:ln>
          <a:effectLst>
            <a:outerShdw blurRad="63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15b0846a9d9f69e34d1d36a77a017933"/>
          <p:cNvPicPr>
            <a:picLocks noChangeAspect="1"/>
          </p:cNvPicPr>
          <p:nvPr/>
        </p:nvPicPr>
        <p:blipFill>
          <a:blip r:embed="rId1"/>
          <a:srcRect r="45597"/>
          <a:stretch>
            <a:fillRect/>
          </a:stretch>
        </p:blipFill>
        <p:spPr>
          <a:xfrm>
            <a:off x="-5715" y="-35560"/>
            <a:ext cx="3754120" cy="69005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 rot="5400000">
            <a:off x="-1795780" y="2829560"/>
            <a:ext cx="60807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7200" b="1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CONCENTS</a:t>
            </a:r>
            <a:endParaRPr lang="en-US" altLang="zh-CN" sz="7200" b="1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144135" y="756920"/>
            <a:ext cx="4523740" cy="1074420"/>
            <a:chOff x="6335" y="2523"/>
            <a:chExt cx="7124" cy="1692"/>
          </a:xfrm>
        </p:grpSpPr>
        <p:grpSp>
          <p:nvGrpSpPr>
            <p:cNvPr id="147" name="组合 146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148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49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0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1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2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3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4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5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6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7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8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59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0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1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2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3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4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5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6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44135" y="2188210"/>
            <a:ext cx="4524375" cy="1074420"/>
            <a:chOff x="6335" y="2523"/>
            <a:chExt cx="7125" cy="1692"/>
          </a:xfrm>
        </p:grpSpPr>
        <p:grpSp>
          <p:nvGrpSpPr>
            <p:cNvPr id="14" name="组合 13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15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6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7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8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19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0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1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2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3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4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5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6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7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8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29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0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144135" y="3619500"/>
            <a:ext cx="4524375" cy="1074420"/>
            <a:chOff x="6335" y="2523"/>
            <a:chExt cx="7125" cy="1692"/>
          </a:xfrm>
        </p:grpSpPr>
        <p:grpSp>
          <p:nvGrpSpPr>
            <p:cNvPr id="38" name="组合 37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39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0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1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2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3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4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5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6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7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8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49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0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1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2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3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4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5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6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57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144135" y="5050790"/>
            <a:ext cx="4524375" cy="1074420"/>
            <a:chOff x="6335" y="2523"/>
            <a:chExt cx="7125" cy="1692"/>
          </a:xfrm>
        </p:grpSpPr>
        <p:grpSp>
          <p:nvGrpSpPr>
            <p:cNvPr id="62" name="组合 61"/>
            <p:cNvGrpSpPr>
              <a:grpSpLocks noChangeAspect="1"/>
            </p:cNvGrpSpPr>
            <p:nvPr/>
          </p:nvGrpSpPr>
          <p:grpSpPr>
            <a:xfrm rot="0">
              <a:off x="6335" y="2732"/>
              <a:ext cx="1726" cy="510"/>
              <a:chOff x="7938" y="-2173288"/>
              <a:chExt cx="1933575" cy="571501"/>
            </a:xfrm>
            <a:blipFill rotWithShape="1">
              <a:blip r:embed="rId2"/>
              <a:stretch>
                <a:fillRect/>
              </a:stretch>
            </a:blipFill>
          </p:grpSpPr>
          <p:sp>
            <p:nvSpPr>
              <p:cNvPr id="63" name="Freeform 692"/>
              <p:cNvSpPr/>
              <p:nvPr/>
            </p:nvSpPr>
            <p:spPr bwMode="auto">
              <a:xfrm>
                <a:off x="1141413" y="-21685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4" name="Freeform 693"/>
              <p:cNvSpPr/>
              <p:nvPr/>
            </p:nvSpPr>
            <p:spPr bwMode="auto">
              <a:xfrm>
                <a:off x="1141413" y="-2173288"/>
                <a:ext cx="60325" cy="7938"/>
              </a:xfrm>
              <a:custGeom>
                <a:avLst/>
                <a:gdLst>
                  <a:gd name="T0" fmla="*/ 16 w 16"/>
                  <a:gd name="T1" fmla="*/ 2 h 2"/>
                  <a:gd name="T2" fmla="*/ 16 w 16"/>
                  <a:gd name="T3" fmla="*/ 1 h 2"/>
                  <a:gd name="T4" fmla="*/ 5 w 16"/>
                  <a:gd name="T5" fmla="*/ 1 h 2"/>
                  <a:gd name="T6" fmla="*/ 0 w 16"/>
                  <a:gd name="T7" fmla="*/ 1 h 2"/>
                  <a:gd name="T8" fmla="*/ 16 w 1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">
                    <a:moveTo>
                      <a:pt x="16" y="2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8" y="0"/>
                      <a:pt x="5" y="1"/>
                    </a:cubicBezTo>
                    <a:cubicBezTo>
                      <a:pt x="3" y="0"/>
                      <a:pt x="2" y="0"/>
                      <a:pt x="0" y="1"/>
                    </a:cubicBezTo>
                    <a:cubicBezTo>
                      <a:pt x="5" y="2"/>
                      <a:pt x="11" y="2"/>
                      <a:pt x="1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5" name="Freeform 699"/>
              <p:cNvSpPr/>
              <p:nvPr/>
            </p:nvSpPr>
            <p:spPr bwMode="auto">
              <a:xfrm>
                <a:off x="1201738" y="-2173288"/>
                <a:ext cx="7938" cy="7938"/>
              </a:xfrm>
              <a:custGeom>
                <a:avLst/>
                <a:gdLst>
                  <a:gd name="T0" fmla="*/ 1 w 2"/>
                  <a:gd name="T1" fmla="*/ 2 h 2"/>
                  <a:gd name="T2" fmla="*/ 2 w 2"/>
                  <a:gd name="T3" fmla="*/ 2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2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6" name="Freeform 700"/>
              <p:cNvSpPr/>
              <p:nvPr/>
            </p:nvSpPr>
            <p:spPr bwMode="auto">
              <a:xfrm>
                <a:off x="322263" y="-2101850"/>
                <a:ext cx="52388" cy="19050"/>
              </a:xfrm>
              <a:custGeom>
                <a:avLst/>
                <a:gdLst>
                  <a:gd name="T0" fmla="*/ 14 w 14"/>
                  <a:gd name="T1" fmla="*/ 5 h 5"/>
                  <a:gd name="T2" fmla="*/ 14 w 14"/>
                  <a:gd name="T3" fmla="*/ 4 h 5"/>
                  <a:gd name="T4" fmla="*/ 5 w 14"/>
                  <a:gd name="T5" fmla="*/ 2 h 5"/>
                  <a:gd name="T6" fmla="*/ 6 w 14"/>
                  <a:gd name="T7" fmla="*/ 1 h 5"/>
                  <a:gd name="T8" fmla="*/ 0 w 14"/>
                  <a:gd name="T9" fmla="*/ 0 h 5"/>
                  <a:gd name="T10" fmla="*/ 1 w 14"/>
                  <a:gd name="T11" fmla="*/ 2 h 5"/>
                  <a:gd name="T12" fmla="*/ 14 w 14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">
                    <a:moveTo>
                      <a:pt x="14" y="5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1" y="3"/>
                      <a:pt x="7" y="5"/>
                      <a:pt x="5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2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5" y="3"/>
                      <a:pt x="9" y="5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7" name="Freeform 701"/>
              <p:cNvSpPr>
                <a:spLocks noEditPoints="1"/>
              </p:cNvSpPr>
              <p:nvPr/>
            </p:nvSpPr>
            <p:spPr bwMode="auto">
              <a:xfrm>
                <a:off x="7938" y="-2071688"/>
                <a:ext cx="1933575" cy="465138"/>
              </a:xfrm>
              <a:custGeom>
                <a:avLst/>
                <a:gdLst>
                  <a:gd name="T0" fmla="*/ 515 w 515"/>
                  <a:gd name="T1" fmla="*/ 105 h 124"/>
                  <a:gd name="T2" fmla="*/ 494 w 515"/>
                  <a:gd name="T3" fmla="*/ 98 h 124"/>
                  <a:gd name="T4" fmla="*/ 449 w 515"/>
                  <a:gd name="T5" fmla="*/ 93 h 124"/>
                  <a:gd name="T6" fmla="*/ 497 w 515"/>
                  <a:gd name="T7" fmla="*/ 88 h 124"/>
                  <a:gd name="T8" fmla="*/ 502 w 515"/>
                  <a:gd name="T9" fmla="*/ 82 h 124"/>
                  <a:gd name="T10" fmla="*/ 509 w 515"/>
                  <a:gd name="T11" fmla="*/ 75 h 124"/>
                  <a:gd name="T12" fmla="*/ 505 w 515"/>
                  <a:gd name="T13" fmla="*/ 70 h 124"/>
                  <a:gd name="T14" fmla="*/ 432 w 515"/>
                  <a:gd name="T15" fmla="*/ 59 h 124"/>
                  <a:gd name="T16" fmla="*/ 365 w 515"/>
                  <a:gd name="T17" fmla="*/ 46 h 124"/>
                  <a:gd name="T18" fmla="*/ 433 w 515"/>
                  <a:gd name="T19" fmla="*/ 50 h 124"/>
                  <a:gd name="T20" fmla="*/ 411 w 515"/>
                  <a:gd name="T21" fmla="*/ 44 h 124"/>
                  <a:gd name="T22" fmla="*/ 361 w 515"/>
                  <a:gd name="T23" fmla="*/ 33 h 124"/>
                  <a:gd name="T24" fmla="*/ 379 w 515"/>
                  <a:gd name="T25" fmla="*/ 33 h 124"/>
                  <a:gd name="T26" fmla="*/ 470 w 515"/>
                  <a:gd name="T27" fmla="*/ 35 h 124"/>
                  <a:gd name="T28" fmla="*/ 441 w 515"/>
                  <a:gd name="T29" fmla="*/ 30 h 124"/>
                  <a:gd name="T30" fmla="*/ 440 w 515"/>
                  <a:gd name="T31" fmla="*/ 31 h 124"/>
                  <a:gd name="T32" fmla="*/ 240 w 515"/>
                  <a:gd name="T33" fmla="*/ 10 h 124"/>
                  <a:gd name="T34" fmla="*/ 265 w 515"/>
                  <a:gd name="T35" fmla="*/ 6 h 124"/>
                  <a:gd name="T36" fmla="*/ 98 w 515"/>
                  <a:gd name="T37" fmla="*/ 2 h 124"/>
                  <a:gd name="T38" fmla="*/ 59 w 515"/>
                  <a:gd name="T39" fmla="*/ 6 h 124"/>
                  <a:gd name="T40" fmla="*/ 17 w 515"/>
                  <a:gd name="T41" fmla="*/ 16 h 124"/>
                  <a:gd name="T42" fmla="*/ 30 w 515"/>
                  <a:gd name="T43" fmla="*/ 26 h 124"/>
                  <a:gd name="T44" fmla="*/ 35 w 515"/>
                  <a:gd name="T45" fmla="*/ 35 h 124"/>
                  <a:gd name="T46" fmla="*/ 21 w 515"/>
                  <a:gd name="T47" fmla="*/ 42 h 124"/>
                  <a:gd name="T48" fmla="*/ 16 w 515"/>
                  <a:gd name="T49" fmla="*/ 48 h 124"/>
                  <a:gd name="T50" fmla="*/ 25 w 515"/>
                  <a:gd name="T51" fmla="*/ 52 h 124"/>
                  <a:gd name="T52" fmla="*/ 9 w 515"/>
                  <a:gd name="T53" fmla="*/ 57 h 124"/>
                  <a:gd name="T54" fmla="*/ 4 w 515"/>
                  <a:gd name="T55" fmla="*/ 65 h 124"/>
                  <a:gd name="T56" fmla="*/ 1 w 515"/>
                  <a:gd name="T57" fmla="*/ 69 h 124"/>
                  <a:gd name="T58" fmla="*/ 9 w 515"/>
                  <a:gd name="T59" fmla="*/ 74 h 124"/>
                  <a:gd name="T60" fmla="*/ 21 w 515"/>
                  <a:gd name="T61" fmla="*/ 86 h 124"/>
                  <a:gd name="T62" fmla="*/ 25 w 515"/>
                  <a:gd name="T63" fmla="*/ 94 h 124"/>
                  <a:gd name="T64" fmla="*/ 23 w 515"/>
                  <a:gd name="T65" fmla="*/ 105 h 124"/>
                  <a:gd name="T66" fmla="*/ 205 w 515"/>
                  <a:gd name="T67" fmla="*/ 120 h 124"/>
                  <a:gd name="T68" fmla="*/ 190 w 515"/>
                  <a:gd name="T69" fmla="*/ 117 h 124"/>
                  <a:gd name="T70" fmla="*/ 49 w 515"/>
                  <a:gd name="T71" fmla="*/ 108 h 124"/>
                  <a:gd name="T72" fmla="*/ 303 w 515"/>
                  <a:gd name="T73" fmla="*/ 117 h 124"/>
                  <a:gd name="T74" fmla="*/ 436 w 515"/>
                  <a:gd name="T75" fmla="*/ 123 h 124"/>
                  <a:gd name="T76" fmla="*/ 440 w 515"/>
                  <a:gd name="T77" fmla="*/ 119 h 124"/>
                  <a:gd name="T78" fmla="*/ 464 w 515"/>
                  <a:gd name="T79" fmla="*/ 112 h 124"/>
                  <a:gd name="T80" fmla="*/ 451 w 515"/>
                  <a:gd name="T81" fmla="*/ 107 h 124"/>
                  <a:gd name="T82" fmla="*/ 477 w 515"/>
                  <a:gd name="T83" fmla="*/ 107 h 124"/>
                  <a:gd name="T84" fmla="*/ 434 w 515"/>
                  <a:gd name="T85" fmla="*/ 28 h 124"/>
                  <a:gd name="T86" fmla="*/ 429 w 515"/>
                  <a:gd name="T87" fmla="*/ 29 h 124"/>
                  <a:gd name="T88" fmla="*/ 424 w 515"/>
                  <a:gd name="T89" fmla="*/ 26 h 124"/>
                  <a:gd name="T90" fmla="*/ 384 w 515"/>
                  <a:gd name="T91" fmla="*/ 108 h 124"/>
                  <a:gd name="T92" fmla="*/ 456 w 515"/>
                  <a:gd name="T93" fmla="*/ 113 h 124"/>
                  <a:gd name="T94" fmla="*/ 456 w 515"/>
                  <a:gd name="T95" fmla="*/ 113 h 124"/>
                  <a:gd name="T96" fmla="*/ 426 w 515"/>
                  <a:gd name="T97" fmla="*/ 10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5" h="124">
                    <a:moveTo>
                      <a:pt x="477" y="107"/>
                    </a:moveTo>
                    <a:cubicBezTo>
                      <a:pt x="477" y="106"/>
                      <a:pt x="477" y="106"/>
                      <a:pt x="477" y="106"/>
                    </a:cubicBezTo>
                    <a:cubicBezTo>
                      <a:pt x="489" y="106"/>
                      <a:pt x="502" y="106"/>
                      <a:pt x="514" y="106"/>
                    </a:cubicBezTo>
                    <a:cubicBezTo>
                      <a:pt x="515" y="105"/>
                      <a:pt x="515" y="105"/>
                      <a:pt x="515" y="105"/>
                    </a:cubicBezTo>
                    <a:cubicBezTo>
                      <a:pt x="492" y="105"/>
                      <a:pt x="472" y="104"/>
                      <a:pt x="450" y="101"/>
                    </a:cubicBezTo>
                    <a:cubicBezTo>
                      <a:pt x="445" y="100"/>
                      <a:pt x="445" y="100"/>
                      <a:pt x="445" y="100"/>
                    </a:cubicBezTo>
                    <a:cubicBezTo>
                      <a:pt x="446" y="99"/>
                      <a:pt x="446" y="99"/>
                      <a:pt x="446" y="99"/>
                    </a:cubicBezTo>
                    <a:cubicBezTo>
                      <a:pt x="463" y="99"/>
                      <a:pt x="478" y="97"/>
                      <a:pt x="494" y="98"/>
                    </a:cubicBezTo>
                    <a:cubicBezTo>
                      <a:pt x="491" y="97"/>
                      <a:pt x="491" y="97"/>
                      <a:pt x="491" y="97"/>
                    </a:cubicBezTo>
                    <a:cubicBezTo>
                      <a:pt x="493" y="95"/>
                      <a:pt x="493" y="95"/>
                      <a:pt x="493" y="95"/>
                    </a:cubicBezTo>
                    <a:cubicBezTo>
                      <a:pt x="478" y="95"/>
                      <a:pt x="463" y="96"/>
                      <a:pt x="449" y="94"/>
                    </a:cubicBezTo>
                    <a:cubicBezTo>
                      <a:pt x="449" y="93"/>
                      <a:pt x="449" y="93"/>
                      <a:pt x="449" y="93"/>
                    </a:cubicBezTo>
                    <a:cubicBezTo>
                      <a:pt x="467" y="93"/>
                      <a:pt x="485" y="94"/>
                      <a:pt x="503" y="93"/>
                    </a:cubicBezTo>
                    <a:cubicBezTo>
                      <a:pt x="505" y="92"/>
                      <a:pt x="506" y="90"/>
                      <a:pt x="508" y="91"/>
                    </a:cubicBezTo>
                    <a:cubicBezTo>
                      <a:pt x="509" y="91"/>
                      <a:pt x="509" y="90"/>
                      <a:pt x="510" y="89"/>
                    </a:cubicBezTo>
                    <a:cubicBezTo>
                      <a:pt x="497" y="88"/>
                      <a:pt x="497" y="88"/>
                      <a:pt x="497" y="88"/>
                    </a:cubicBezTo>
                    <a:cubicBezTo>
                      <a:pt x="492" y="86"/>
                      <a:pt x="486" y="89"/>
                      <a:pt x="482" y="85"/>
                    </a:cubicBezTo>
                    <a:cubicBezTo>
                      <a:pt x="465" y="85"/>
                      <a:pt x="448" y="83"/>
                      <a:pt x="432" y="82"/>
                    </a:cubicBezTo>
                    <a:cubicBezTo>
                      <a:pt x="432" y="81"/>
                      <a:pt x="432" y="81"/>
                      <a:pt x="432" y="81"/>
                    </a:cubicBezTo>
                    <a:cubicBezTo>
                      <a:pt x="455" y="82"/>
                      <a:pt x="479" y="81"/>
                      <a:pt x="502" y="82"/>
                    </a:cubicBezTo>
                    <a:cubicBezTo>
                      <a:pt x="475" y="79"/>
                      <a:pt x="475" y="79"/>
                      <a:pt x="475" y="79"/>
                    </a:cubicBezTo>
                    <a:cubicBezTo>
                      <a:pt x="482" y="78"/>
                      <a:pt x="489" y="76"/>
                      <a:pt x="497" y="78"/>
                    </a:cubicBezTo>
                    <a:cubicBezTo>
                      <a:pt x="500" y="77"/>
                      <a:pt x="503" y="77"/>
                      <a:pt x="506" y="77"/>
                    </a:cubicBezTo>
                    <a:cubicBezTo>
                      <a:pt x="507" y="77"/>
                      <a:pt x="507" y="75"/>
                      <a:pt x="509" y="75"/>
                    </a:cubicBezTo>
                    <a:cubicBezTo>
                      <a:pt x="509" y="74"/>
                      <a:pt x="509" y="74"/>
                      <a:pt x="509" y="74"/>
                    </a:cubicBezTo>
                    <a:cubicBezTo>
                      <a:pt x="492" y="73"/>
                      <a:pt x="492" y="73"/>
                      <a:pt x="492" y="73"/>
                    </a:cubicBezTo>
                    <a:cubicBezTo>
                      <a:pt x="491" y="72"/>
                      <a:pt x="491" y="72"/>
                      <a:pt x="491" y="72"/>
                    </a:cubicBezTo>
                    <a:cubicBezTo>
                      <a:pt x="495" y="71"/>
                      <a:pt x="501" y="72"/>
                      <a:pt x="505" y="70"/>
                    </a:cubicBezTo>
                    <a:cubicBezTo>
                      <a:pt x="500" y="70"/>
                      <a:pt x="494" y="69"/>
                      <a:pt x="490" y="70"/>
                    </a:cubicBezTo>
                    <a:cubicBezTo>
                      <a:pt x="486" y="68"/>
                      <a:pt x="478" y="70"/>
                      <a:pt x="476" y="66"/>
                    </a:cubicBezTo>
                    <a:cubicBezTo>
                      <a:pt x="462" y="64"/>
                      <a:pt x="446" y="64"/>
                      <a:pt x="431" y="62"/>
                    </a:cubicBezTo>
                    <a:cubicBezTo>
                      <a:pt x="432" y="61"/>
                      <a:pt x="429" y="59"/>
                      <a:pt x="432" y="59"/>
                    </a:cubicBezTo>
                    <a:cubicBezTo>
                      <a:pt x="450" y="61"/>
                      <a:pt x="450" y="61"/>
                      <a:pt x="450" y="61"/>
                    </a:cubicBezTo>
                    <a:cubicBezTo>
                      <a:pt x="465" y="61"/>
                      <a:pt x="482" y="63"/>
                      <a:pt x="495" y="60"/>
                    </a:cubicBezTo>
                    <a:cubicBezTo>
                      <a:pt x="462" y="60"/>
                      <a:pt x="432" y="51"/>
                      <a:pt x="400" y="50"/>
                    </a:cubicBezTo>
                    <a:cubicBezTo>
                      <a:pt x="389" y="47"/>
                      <a:pt x="376" y="48"/>
                      <a:pt x="365" y="46"/>
                    </a:cubicBezTo>
                    <a:cubicBezTo>
                      <a:pt x="390" y="46"/>
                      <a:pt x="415" y="50"/>
                      <a:pt x="440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7" y="48"/>
                      <a:pt x="442" y="51"/>
                      <a:pt x="444" y="49"/>
                    </a:cubicBezTo>
                    <a:cubicBezTo>
                      <a:pt x="440" y="47"/>
                      <a:pt x="437" y="51"/>
                      <a:pt x="433" y="50"/>
                    </a:cubicBezTo>
                    <a:cubicBezTo>
                      <a:pt x="432" y="49"/>
                      <a:pt x="429" y="50"/>
                      <a:pt x="430" y="48"/>
                    </a:cubicBezTo>
                    <a:cubicBezTo>
                      <a:pt x="429" y="48"/>
                      <a:pt x="428" y="48"/>
                      <a:pt x="428" y="47"/>
                    </a:cubicBezTo>
                    <a:cubicBezTo>
                      <a:pt x="431" y="45"/>
                      <a:pt x="435" y="50"/>
                      <a:pt x="435" y="47"/>
                    </a:cubicBezTo>
                    <a:cubicBezTo>
                      <a:pt x="428" y="46"/>
                      <a:pt x="418" y="44"/>
                      <a:pt x="411" y="44"/>
                    </a:cubicBezTo>
                    <a:cubicBezTo>
                      <a:pt x="411" y="42"/>
                      <a:pt x="413" y="43"/>
                      <a:pt x="414" y="42"/>
                    </a:cubicBezTo>
                    <a:cubicBezTo>
                      <a:pt x="406" y="41"/>
                      <a:pt x="397" y="41"/>
                      <a:pt x="388" y="39"/>
                    </a:cubicBezTo>
                    <a:cubicBezTo>
                      <a:pt x="396" y="37"/>
                      <a:pt x="407" y="41"/>
                      <a:pt x="415" y="40"/>
                    </a:cubicBezTo>
                    <a:cubicBezTo>
                      <a:pt x="397" y="37"/>
                      <a:pt x="378" y="37"/>
                      <a:pt x="361" y="33"/>
                    </a:cubicBezTo>
                    <a:cubicBezTo>
                      <a:pt x="360" y="32"/>
                      <a:pt x="360" y="32"/>
                      <a:pt x="360" y="32"/>
                    </a:cubicBezTo>
                    <a:cubicBezTo>
                      <a:pt x="366" y="33"/>
                      <a:pt x="373" y="31"/>
                      <a:pt x="379" y="33"/>
                    </a:cubicBezTo>
                    <a:cubicBezTo>
                      <a:pt x="378" y="34"/>
                      <a:pt x="378" y="34"/>
                      <a:pt x="378" y="34"/>
                    </a:cubicBezTo>
                    <a:cubicBezTo>
                      <a:pt x="379" y="33"/>
                      <a:pt x="379" y="33"/>
                      <a:pt x="379" y="33"/>
                    </a:cubicBezTo>
                    <a:cubicBezTo>
                      <a:pt x="398" y="33"/>
                      <a:pt x="423" y="36"/>
                      <a:pt x="444" y="37"/>
                    </a:cubicBezTo>
                    <a:cubicBezTo>
                      <a:pt x="434" y="33"/>
                      <a:pt x="422" y="34"/>
                      <a:pt x="411" y="31"/>
                    </a:cubicBezTo>
                    <a:cubicBezTo>
                      <a:pt x="414" y="29"/>
                      <a:pt x="419" y="30"/>
                      <a:pt x="423" y="31"/>
                    </a:cubicBezTo>
                    <a:cubicBezTo>
                      <a:pt x="437" y="32"/>
                      <a:pt x="455" y="35"/>
                      <a:pt x="470" y="35"/>
                    </a:cubicBezTo>
                    <a:cubicBezTo>
                      <a:pt x="467" y="34"/>
                      <a:pt x="459" y="32"/>
                      <a:pt x="454" y="31"/>
                    </a:cubicBezTo>
                    <a:cubicBezTo>
                      <a:pt x="451" y="32"/>
                      <a:pt x="449" y="29"/>
                      <a:pt x="446" y="31"/>
                    </a:cubicBezTo>
                    <a:cubicBezTo>
                      <a:pt x="446" y="31"/>
                      <a:pt x="446" y="31"/>
                      <a:pt x="446" y="30"/>
                    </a:cubicBezTo>
                    <a:cubicBezTo>
                      <a:pt x="445" y="32"/>
                      <a:pt x="443" y="31"/>
                      <a:pt x="441" y="30"/>
                    </a:cubicBezTo>
                    <a:cubicBezTo>
                      <a:pt x="441" y="30"/>
                      <a:pt x="441" y="30"/>
                      <a:pt x="442" y="29"/>
                    </a:cubicBezTo>
                    <a:cubicBezTo>
                      <a:pt x="441" y="30"/>
                      <a:pt x="440" y="29"/>
                      <a:pt x="439" y="29"/>
                    </a:cubicBezTo>
                    <a:cubicBezTo>
                      <a:pt x="441" y="30"/>
                      <a:pt x="441" y="30"/>
                      <a:pt x="441" y="30"/>
                    </a:cubicBezTo>
                    <a:cubicBezTo>
                      <a:pt x="440" y="31"/>
                      <a:pt x="440" y="31"/>
                      <a:pt x="440" y="31"/>
                    </a:cubicBezTo>
                    <a:cubicBezTo>
                      <a:pt x="438" y="30"/>
                      <a:pt x="436" y="31"/>
                      <a:pt x="435" y="29"/>
                    </a:cubicBezTo>
                    <a:cubicBezTo>
                      <a:pt x="437" y="26"/>
                      <a:pt x="444" y="30"/>
                      <a:pt x="447" y="29"/>
                    </a:cubicBezTo>
                    <a:cubicBezTo>
                      <a:pt x="418" y="23"/>
                      <a:pt x="387" y="20"/>
                      <a:pt x="357" y="17"/>
                    </a:cubicBezTo>
                    <a:cubicBezTo>
                      <a:pt x="240" y="10"/>
                      <a:pt x="240" y="10"/>
                      <a:pt x="240" y="10"/>
                    </a:cubicBezTo>
                    <a:cubicBezTo>
                      <a:pt x="206" y="7"/>
                      <a:pt x="206" y="7"/>
                      <a:pt x="206" y="7"/>
                    </a:cubicBezTo>
                    <a:cubicBezTo>
                      <a:pt x="209" y="7"/>
                      <a:pt x="209" y="7"/>
                      <a:pt x="209" y="7"/>
                    </a:cubicBezTo>
                    <a:cubicBezTo>
                      <a:pt x="250" y="8"/>
                      <a:pt x="292" y="10"/>
                      <a:pt x="331" y="12"/>
                    </a:cubicBezTo>
                    <a:cubicBezTo>
                      <a:pt x="308" y="9"/>
                      <a:pt x="287" y="8"/>
                      <a:pt x="265" y="6"/>
                    </a:cubicBezTo>
                    <a:cubicBezTo>
                      <a:pt x="222" y="4"/>
                      <a:pt x="178" y="2"/>
                      <a:pt x="136" y="3"/>
                    </a:cubicBezTo>
                    <a:cubicBezTo>
                      <a:pt x="133" y="2"/>
                      <a:pt x="129" y="0"/>
                      <a:pt x="126" y="2"/>
                    </a:cubicBezTo>
                    <a:cubicBezTo>
                      <a:pt x="120" y="1"/>
                      <a:pt x="113" y="2"/>
                      <a:pt x="108" y="1"/>
                    </a:cubicBezTo>
                    <a:cubicBezTo>
                      <a:pt x="106" y="4"/>
                      <a:pt x="101" y="2"/>
                      <a:pt x="98" y="2"/>
                    </a:cubicBezTo>
                    <a:cubicBezTo>
                      <a:pt x="84" y="2"/>
                      <a:pt x="69" y="1"/>
                      <a:pt x="55" y="3"/>
                    </a:cubicBezTo>
                    <a:cubicBezTo>
                      <a:pt x="53" y="4"/>
                      <a:pt x="48" y="2"/>
                      <a:pt x="47" y="3"/>
                    </a:cubicBezTo>
                    <a:cubicBezTo>
                      <a:pt x="50" y="5"/>
                      <a:pt x="55" y="4"/>
                      <a:pt x="59" y="5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5" y="5"/>
                      <a:pt x="51" y="7"/>
                      <a:pt x="48" y="5"/>
                    </a:cubicBezTo>
                    <a:cubicBezTo>
                      <a:pt x="43" y="6"/>
                      <a:pt x="37" y="3"/>
                      <a:pt x="34" y="7"/>
                    </a:cubicBezTo>
                    <a:cubicBezTo>
                      <a:pt x="28" y="9"/>
                      <a:pt x="21" y="9"/>
                      <a:pt x="16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23" y="21"/>
                      <a:pt x="28" y="16"/>
                      <a:pt x="34" y="20"/>
                    </a:cubicBezTo>
                    <a:cubicBezTo>
                      <a:pt x="29" y="21"/>
                      <a:pt x="23" y="20"/>
                      <a:pt x="18" y="20"/>
                    </a:cubicBezTo>
                    <a:cubicBezTo>
                      <a:pt x="15" y="21"/>
                      <a:pt x="11" y="20"/>
                      <a:pt x="10" y="22"/>
                    </a:cubicBezTo>
                    <a:cubicBezTo>
                      <a:pt x="17" y="22"/>
                      <a:pt x="24" y="24"/>
                      <a:pt x="30" y="26"/>
                    </a:cubicBezTo>
                    <a:cubicBezTo>
                      <a:pt x="29" y="27"/>
                      <a:pt x="29" y="28"/>
                      <a:pt x="30" y="30"/>
                    </a:cubicBezTo>
                    <a:cubicBezTo>
                      <a:pt x="27" y="30"/>
                      <a:pt x="22" y="27"/>
                      <a:pt x="19" y="32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4"/>
                      <a:pt x="36" y="35"/>
                      <a:pt x="35" y="35"/>
                    </a:cubicBezTo>
                    <a:cubicBezTo>
                      <a:pt x="29" y="33"/>
                      <a:pt x="25" y="39"/>
                      <a:pt x="22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2"/>
                      <a:pt x="17" y="40"/>
                      <a:pt x="15" y="41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8" y="43"/>
                      <a:pt x="16" y="45"/>
                      <a:pt x="13" y="44"/>
                    </a:cubicBezTo>
                    <a:cubicBezTo>
                      <a:pt x="14" y="45"/>
                      <a:pt x="15" y="44"/>
                      <a:pt x="15" y="45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5" y="46"/>
                      <a:pt x="17" y="47"/>
                      <a:pt x="16" y="48"/>
                    </a:cubicBezTo>
                    <a:cubicBezTo>
                      <a:pt x="19" y="49"/>
                      <a:pt x="21" y="49"/>
                      <a:pt x="23" y="50"/>
                    </a:cubicBezTo>
                    <a:cubicBezTo>
                      <a:pt x="27" y="50"/>
                      <a:pt x="31" y="51"/>
                      <a:pt x="33" y="54"/>
                    </a:cubicBezTo>
                    <a:cubicBezTo>
                      <a:pt x="28" y="55"/>
                      <a:pt x="24" y="53"/>
                      <a:pt x="19" y="53"/>
                    </a:cubicBezTo>
                    <a:cubicBezTo>
                      <a:pt x="21" y="51"/>
                      <a:pt x="23" y="53"/>
                      <a:pt x="25" y="52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2" y="52"/>
                      <a:pt x="17" y="50"/>
                      <a:pt x="16" y="53"/>
                    </a:cubicBezTo>
                    <a:cubicBezTo>
                      <a:pt x="13" y="53"/>
                      <a:pt x="7" y="52"/>
                      <a:pt x="5" y="56"/>
                    </a:cubicBezTo>
                    <a:cubicBezTo>
                      <a:pt x="6" y="58"/>
                      <a:pt x="7" y="57"/>
                      <a:pt x="9" y="57"/>
                    </a:cubicBezTo>
                    <a:cubicBezTo>
                      <a:pt x="11" y="61"/>
                      <a:pt x="17" y="58"/>
                      <a:pt x="20" y="61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6" y="64"/>
                      <a:pt x="18" y="66"/>
                      <a:pt x="17" y="67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6"/>
                      <a:pt x="3" y="68"/>
                      <a:pt x="1" y="69"/>
                    </a:cubicBezTo>
                    <a:cubicBezTo>
                      <a:pt x="1" y="69"/>
                      <a:pt x="1" y="69"/>
                      <a:pt x="1" y="6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3" y="69"/>
                      <a:pt x="3" y="70"/>
                      <a:pt x="4" y="70"/>
                    </a:cubicBezTo>
                    <a:cubicBezTo>
                      <a:pt x="4" y="71"/>
                      <a:pt x="4" y="71"/>
                      <a:pt x="3" y="71"/>
                    </a:cubicBezTo>
                    <a:cubicBezTo>
                      <a:pt x="4" y="74"/>
                      <a:pt x="9" y="71"/>
                      <a:pt x="9" y="74"/>
                    </a:cubicBezTo>
                    <a:cubicBezTo>
                      <a:pt x="14" y="75"/>
                      <a:pt x="19" y="75"/>
                      <a:pt x="22" y="77"/>
                    </a:cubicBezTo>
                    <a:cubicBezTo>
                      <a:pt x="21" y="78"/>
                      <a:pt x="19" y="77"/>
                      <a:pt x="17" y="78"/>
                    </a:cubicBezTo>
                    <a:cubicBezTo>
                      <a:pt x="18" y="82"/>
                      <a:pt x="27" y="80"/>
                      <a:pt x="27" y="86"/>
                    </a:cubicBezTo>
                    <a:cubicBezTo>
                      <a:pt x="21" y="86"/>
                      <a:pt x="21" y="86"/>
                      <a:pt x="21" y="86"/>
                    </a:cubicBezTo>
                    <a:cubicBezTo>
                      <a:pt x="21" y="86"/>
                      <a:pt x="19" y="88"/>
                      <a:pt x="21" y="89"/>
                    </a:cubicBezTo>
                    <a:cubicBezTo>
                      <a:pt x="21" y="89"/>
                      <a:pt x="21" y="89"/>
                      <a:pt x="20" y="90"/>
                    </a:cubicBezTo>
                    <a:cubicBezTo>
                      <a:pt x="24" y="91"/>
                      <a:pt x="27" y="92"/>
                      <a:pt x="31" y="93"/>
                    </a:cubicBezTo>
                    <a:cubicBezTo>
                      <a:pt x="29" y="95"/>
                      <a:pt x="26" y="92"/>
                      <a:pt x="25" y="94"/>
                    </a:cubicBezTo>
                    <a:cubicBezTo>
                      <a:pt x="19" y="92"/>
                      <a:pt x="11" y="92"/>
                      <a:pt x="6" y="90"/>
                    </a:cubicBezTo>
                    <a:cubicBezTo>
                      <a:pt x="6" y="97"/>
                      <a:pt x="6" y="97"/>
                      <a:pt x="6" y="97"/>
                    </a:cubicBezTo>
                    <a:cubicBezTo>
                      <a:pt x="10" y="98"/>
                      <a:pt x="13" y="101"/>
                      <a:pt x="17" y="101"/>
                    </a:cubicBezTo>
                    <a:cubicBezTo>
                      <a:pt x="22" y="100"/>
                      <a:pt x="20" y="105"/>
                      <a:pt x="23" y="105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42" y="115"/>
                      <a:pt x="69" y="116"/>
                      <a:pt x="93" y="118"/>
                    </a:cubicBezTo>
                    <a:cubicBezTo>
                      <a:pt x="102" y="118"/>
                      <a:pt x="111" y="118"/>
                      <a:pt x="120" y="118"/>
                    </a:cubicBezTo>
                    <a:cubicBezTo>
                      <a:pt x="205" y="120"/>
                      <a:pt x="205" y="120"/>
                      <a:pt x="205" y="120"/>
                    </a:cubicBezTo>
                    <a:cubicBezTo>
                      <a:pt x="277" y="124"/>
                      <a:pt x="277" y="124"/>
                      <a:pt x="277" y="124"/>
                    </a:cubicBezTo>
                    <a:cubicBezTo>
                      <a:pt x="236" y="120"/>
                      <a:pt x="188" y="118"/>
                      <a:pt x="142" y="118"/>
                    </a:cubicBezTo>
                    <a:cubicBezTo>
                      <a:pt x="141" y="117"/>
                      <a:pt x="141" y="117"/>
                      <a:pt x="141" y="117"/>
                    </a:cubicBezTo>
                    <a:cubicBezTo>
                      <a:pt x="157" y="116"/>
                      <a:pt x="173" y="117"/>
                      <a:pt x="190" y="117"/>
                    </a:cubicBezTo>
                    <a:cubicBezTo>
                      <a:pt x="297" y="123"/>
                      <a:pt x="297" y="123"/>
                      <a:pt x="297" y="123"/>
                    </a:cubicBezTo>
                    <a:cubicBezTo>
                      <a:pt x="279" y="120"/>
                      <a:pt x="259" y="120"/>
                      <a:pt x="241" y="119"/>
                    </a:cubicBezTo>
                    <a:cubicBezTo>
                      <a:pt x="175" y="113"/>
                      <a:pt x="113" y="119"/>
                      <a:pt x="48" y="109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84" y="111"/>
                      <a:pt x="84" y="111"/>
                      <a:pt x="84" y="111"/>
                    </a:cubicBezTo>
                    <a:cubicBezTo>
                      <a:pt x="147" y="110"/>
                      <a:pt x="213" y="111"/>
                      <a:pt x="276" y="116"/>
                    </a:cubicBezTo>
                    <a:cubicBezTo>
                      <a:pt x="279" y="114"/>
                      <a:pt x="285" y="114"/>
                      <a:pt x="288" y="116"/>
                    </a:cubicBezTo>
                    <a:cubicBezTo>
                      <a:pt x="291" y="114"/>
                      <a:pt x="300" y="115"/>
                      <a:pt x="303" y="117"/>
                    </a:cubicBezTo>
                    <a:cubicBezTo>
                      <a:pt x="303" y="116"/>
                      <a:pt x="303" y="116"/>
                      <a:pt x="303" y="116"/>
                    </a:cubicBezTo>
                    <a:cubicBezTo>
                      <a:pt x="336" y="118"/>
                      <a:pt x="336" y="118"/>
                      <a:pt x="336" y="118"/>
                    </a:cubicBezTo>
                    <a:cubicBezTo>
                      <a:pt x="428" y="124"/>
                      <a:pt x="428" y="124"/>
                      <a:pt x="428" y="124"/>
                    </a:cubicBezTo>
                    <a:cubicBezTo>
                      <a:pt x="436" y="123"/>
                      <a:pt x="436" y="123"/>
                      <a:pt x="436" y="123"/>
                    </a:cubicBezTo>
                    <a:cubicBezTo>
                      <a:pt x="440" y="123"/>
                      <a:pt x="444" y="123"/>
                      <a:pt x="447" y="122"/>
                    </a:cubicBezTo>
                    <a:cubicBezTo>
                      <a:pt x="439" y="120"/>
                      <a:pt x="429" y="120"/>
                      <a:pt x="420" y="120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26" y="117"/>
                      <a:pt x="434" y="120"/>
                      <a:pt x="440" y="119"/>
                    </a:cubicBezTo>
                    <a:cubicBezTo>
                      <a:pt x="455" y="119"/>
                      <a:pt x="472" y="121"/>
                      <a:pt x="483" y="115"/>
                    </a:cubicBezTo>
                    <a:cubicBezTo>
                      <a:pt x="470" y="116"/>
                      <a:pt x="470" y="116"/>
                      <a:pt x="470" y="116"/>
                    </a:cubicBezTo>
                    <a:cubicBezTo>
                      <a:pt x="467" y="116"/>
                      <a:pt x="463" y="116"/>
                      <a:pt x="461" y="115"/>
                    </a:cubicBezTo>
                    <a:cubicBezTo>
                      <a:pt x="459" y="112"/>
                      <a:pt x="463" y="113"/>
                      <a:pt x="464" y="112"/>
                    </a:cubicBezTo>
                    <a:cubicBezTo>
                      <a:pt x="452" y="111"/>
                      <a:pt x="452" y="111"/>
                      <a:pt x="452" y="111"/>
                    </a:cubicBezTo>
                    <a:cubicBezTo>
                      <a:pt x="446" y="111"/>
                      <a:pt x="436" y="112"/>
                      <a:pt x="432" y="107"/>
                    </a:cubicBezTo>
                    <a:cubicBezTo>
                      <a:pt x="433" y="107"/>
                      <a:pt x="436" y="108"/>
                      <a:pt x="437" y="108"/>
                    </a:cubicBezTo>
                    <a:cubicBezTo>
                      <a:pt x="442" y="105"/>
                      <a:pt x="447" y="108"/>
                      <a:pt x="451" y="107"/>
                    </a:cubicBezTo>
                    <a:cubicBezTo>
                      <a:pt x="441" y="106"/>
                      <a:pt x="432" y="104"/>
                      <a:pt x="422" y="102"/>
                    </a:cubicBezTo>
                    <a:cubicBezTo>
                      <a:pt x="438" y="103"/>
                      <a:pt x="456" y="104"/>
                      <a:pt x="472" y="106"/>
                    </a:cubicBezTo>
                    <a:cubicBezTo>
                      <a:pt x="471" y="107"/>
                      <a:pt x="471" y="107"/>
                      <a:pt x="471" y="107"/>
                    </a:cubicBezTo>
                    <a:lnTo>
                      <a:pt x="477" y="107"/>
                    </a:lnTo>
                    <a:close/>
                    <a:moveTo>
                      <a:pt x="432" y="27"/>
                    </a:moveTo>
                    <a:cubicBezTo>
                      <a:pt x="433" y="27"/>
                      <a:pt x="433" y="28"/>
                      <a:pt x="434" y="28"/>
                    </a:cubicBezTo>
                    <a:cubicBezTo>
                      <a:pt x="434" y="28"/>
                      <a:pt x="434" y="27"/>
                      <a:pt x="434" y="27"/>
                    </a:cubicBezTo>
                    <a:cubicBezTo>
                      <a:pt x="434" y="27"/>
                      <a:pt x="434" y="28"/>
                      <a:pt x="434" y="28"/>
                    </a:cubicBezTo>
                    <a:cubicBezTo>
                      <a:pt x="434" y="28"/>
                      <a:pt x="433" y="27"/>
                      <a:pt x="432" y="27"/>
                    </a:cubicBezTo>
                    <a:cubicBezTo>
                      <a:pt x="431" y="27"/>
                      <a:pt x="431" y="27"/>
                      <a:pt x="430" y="28"/>
                    </a:cubicBezTo>
                    <a:cubicBezTo>
                      <a:pt x="431" y="29"/>
                      <a:pt x="431" y="29"/>
                      <a:pt x="431" y="29"/>
                    </a:cubicBezTo>
                    <a:cubicBezTo>
                      <a:pt x="429" y="29"/>
                      <a:pt x="429" y="29"/>
                      <a:pt x="429" y="29"/>
                    </a:cubicBezTo>
                    <a:cubicBezTo>
                      <a:pt x="429" y="27"/>
                      <a:pt x="431" y="27"/>
                      <a:pt x="432" y="27"/>
                    </a:cubicBezTo>
                    <a:close/>
                    <a:moveTo>
                      <a:pt x="424" y="26"/>
                    </a:moveTo>
                    <a:cubicBezTo>
                      <a:pt x="425" y="29"/>
                      <a:pt x="421" y="27"/>
                      <a:pt x="420" y="26"/>
                    </a:cubicBezTo>
                    <a:lnTo>
                      <a:pt x="424" y="26"/>
                    </a:lnTo>
                    <a:close/>
                    <a:moveTo>
                      <a:pt x="6" y="71"/>
                    </a:moveTo>
                    <a:cubicBezTo>
                      <a:pt x="8" y="71"/>
                      <a:pt x="8" y="71"/>
                      <a:pt x="8" y="71"/>
                    </a:cubicBezTo>
                    <a:cubicBezTo>
                      <a:pt x="8" y="71"/>
                      <a:pt x="6" y="73"/>
                      <a:pt x="6" y="71"/>
                    </a:cubicBezTo>
                    <a:close/>
                    <a:moveTo>
                      <a:pt x="384" y="108"/>
                    </a:moveTo>
                    <a:cubicBezTo>
                      <a:pt x="385" y="108"/>
                      <a:pt x="385" y="108"/>
                      <a:pt x="385" y="108"/>
                    </a:cubicBezTo>
                    <a:cubicBezTo>
                      <a:pt x="418" y="111"/>
                      <a:pt x="418" y="111"/>
                      <a:pt x="418" y="111"/>
                    </a:cubicBezTo>
                    <a:lnTo>
                      <a:pt x="384" y="108"/>
                    </a:lnTo>
                    <a:close/>
                    <a:moveTo>
                      <a:pt x="456" y="113"/>
                    </a:moveTo>
                    <a:cubicBezTo>
                      <a:pt x="456" y="112"/>
                      <a:pt x="457" y="112"/>
                      <a:pt x="458" y="112"/>
                    </a:cubicBezTo>
                    <a:cubicBezTo>
                      <a:pt x="458" y="113"/>
                      <a:pt x="457" y="113"/>
                      <a:pt x="456" y="113"/>
                    </a:cubicBezTo>
                    <a:cubicBezTo>
                      <a:pt x="456" y="113"/>
                      <a:pt x="455" y="113"/>
                      <a:pt x="455" y="113"/>
                    </a:cubicBezTo>
                    <a:cubicBezTo>
                      <a:pt x="455" y="113"/>
                      <a:pt x="456" y="113"/>
                      <a:pt x="456" y="113"/>
                    </a:cubicBezTo>
                    <a:close/>
                    <a:moveTo>
                      <a:pt x="426" y="108"/>
                    </a:moveTo>
                    <a:cubicBezTo>
                      <a:pt x="430" y="109"/>
                      <a:pt x="430" y="109"/>
                      <a:pt x="430" y="109"/>
                    </a:cubicBezTo>
                    <a:cubicBezTo>
                      <a:pt x="425" y="109"/>
                      <a:pt x="425" y="109"/>
                      <a:pt x="425" y="109"/>
                    </a:cubicBezTo>
                    <a:lnTo>
                      <a:pt x="426" y="1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8" name="Freeform 702"/>
              <p:cNvSpPr/>
              <p:nvPr/>
            </p:nvSpPr>
            <p:spPr bwMode="auto">
              <a:xfrm>
                <a:off x="1479550" y="-2003425"/>
                <a:ext cx="71438" cy="6350"/>
              </a:xfrm>
              <a:custGeom>
                <a:avLst/>
                <a:gdLst>
                  <a:gd name="T0" fmla="*/ 2 w 45"/>
                  <a:gd name="T1" fmla="*/ 0 h 4"/>
                  <a:gd name="T2" fmla="*/ 0 w 45"/>
                  <a:gd name="T3" fmla="*/ 0 h 4"/>
                  <a:gd name="T4" fmla="*/ 45 w 45"/>
                  <a:gd name="T5" fmla="*/ 4 h 4"/>
                  <a:gd name="T6" fmla="*/ 2 w 4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">
                    <a:moveTo>
                      <a:pt x="2" y="0"/>
                    </a:moveTo>
                    <a:lnTo>
                      <a:pt x="0" y="0"/>
                    </a:lnTo>
                    <a:lnTo>
                      <a:pt x="45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69" name="Freeform 703"/>
              <p:cNvSpPr/>
              <p:nvPr/>
            </p:nvSpPr>
            <p:spPr bwMode="auto">
              <a:xfrm>
                <a:off x="150813" y="-2101850"/>
                <a:ext cx="22225" cy="4763"/>
              </a:xfrm>
              <a:custGeom>
                <a:avLst/>
                <a:gdLst>
                  <a:gd name="T0" fmla="*/ 4 w 14"/>
                  <a:gd name="T1" fmla="*/ 0 h 3"/>
                  <a:gd name="T2" fmla="*/ 0 w 14"/>
                  <a:gd name="T3" fmla="*/ 3 h 3"/>
                  <a:gd name="T4" fmla="*/ 14 w 14"/>
                  <a:gd name="T5" fmla="*/ 3 h 3"/>
                  <a:gd name="T6" fmla="*/ 4 w 1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3">
                    <a:moveTo>
                      <a:pt x="4" y="0"/>
                    </a:moveTo>
                    <a:lnTo>
                      <a:pt x="0" y="3"/>
                    </a:lnTo>
                    <a:lnTo>
                      <a:pt x="14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0" name="Freeform 704"/>
              <p:cNvSpPr/>
              <p:nvPr/>
            </p:nvSpPr>
            <p:spPr bwMode="auto">
              <a:xfrm>
                <a:off x="179388" y="-2105025"/>
                <a:ext cx="57150" cy="19050"/>
              </a:xfrm>
              <a:custGeom>
                <a:avLst/>
                <a:gdLst>
                  <a:gd name="T0" fmla="*/ 15 w 15"/>
                  <a:gd name="T1" fmla="*/ 5 h 5"/>
                  <a:gd name="T2" fmla="*/ 9 w 15"/>
                  <a:gd name="T3" fmla="*/ 4 h 5"/>
                  <a:gd name="T4" fmla="*/ 0 w 15"/>
                  <a:gd name="T5" fmla="*/ 3 h 5"/>
                  <a:gd name="T6" fmla="*/ 15 w 1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6" y="3"/>
                      <a:pt x="1" y="0"/>
                      <a:pt x="0" y="3"/>
                    </a:cubicBezTo>
                    <a:cubicBezTo>
                      <a:pt x="5" y="3"/>
                      <a:pt x="10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1" name="Freeform 705"/>
              <p:cNvSpPr/>
              <p:nvPr/>
            </p:nvSpPr>
            <p:spPr bwMode="auto">
              <a:xfrm>
                <a:off x="247650" y="-2090738"/>
                <a:ext cx="19050" cy="0"/>
              </a:xfrm>
              <a:custGeom>
                <a:avLst/>
                <a:gdLst>
                  <a:gd name="T0" fmla="*/ 5 w 12"/>
                  <a:gd name="T1" fmla="*/ 0 w 12"/>
                  <a:gd name="T2" fmla="*/ 12 w 12"/>
                  <a:gd name="T3" fmla="*/ 5 w 1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2">
                    <a:moveTo>
                      <a:pt x="5" y="0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2" name="Freeform 706"/>
              <p:cNvSpPr/>
              <p:nvPr/>
            </p:nvSpPr>
            <p:spPr bwMode="auto">
              <a:xfrm>
                <a:off x="138113" y="-2063750"/>
                <a:ext cx="15875" cy="3175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0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0"/>
                      <a:pt x="3" y="1"/>
                      <a:pt x="4" y="0"/>
                    </a:cubicBezTo>
                    <a:cubicBezTo>
                      <a:pt x="3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3" name="Freeform 707"/>
              <p:cNvSpPr/>
              <p:nvPr/>
            </p:nvSpPr>
            <p:spPr bwMode="auto">
              <a:xfrm>
                <a:off x="7938" y="-1951038"/>
                <a:ext cx="3175" cy="3175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4" name="Freeform 708"/>
              <p:cNvSpPr/>
              <p:nvPr/>
            </p:nvSpPr>
            <p:spPr bwMode="auto">
              <a:xfrm>
                <a:off x="41275" y="-1890713"/>
                <a:ext cx="7938" cy="317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5" name="Freeform 709"/>
              <p:cNvSpPr/>
              <p:nvPr/>
            </p:nvSpPr>
            <p:spPr bwMode="auto">
              <a:xfrm>
                <a:off x="1092200" y="-1628775"/>
                <a:ext cx="57150" cy="3175"/>
              </a:xfrm>
              <a:custGeom>
                <a:avLst/>
                <a:gdLst>
                  <a:gd name="T0" fmla="*/ 0 w 36"/>
                  <a:gd name="T1" fmla="*/ 0 h 2"/>
                  <a:gd name="T2" fmla="*/ 36 w 36"/>
                  <a:gd name="T3" fmla="*/ 2 h 2"/>
                  <a:gd name="T4" fmla="*/ 14 w 36"/>
                  <a:gd name="T5" fmla="*/ 0 h 2"/>
                  <a:gd name="T6" fmla="*/ 0 w 3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">
                    <a:moveTo>
                      <a:pt x="0" y="0"/>
                    </a:moveTo>
                    <a:lnTo>
                      <a:pt x="36" y="2"/>
                    </a:lnTo>
                    <a:lnTo>
                      <a:pt x="14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6" name="Freeform 710"/>
              <p:cNvSpPr/>
              <p:nvPr/>
            </p:nvSpPr>
            <p:spPr bwMode="auto">
              <a:xfrm>
                <a:off x="1201738" y="-1620838"/>
                <a:ext cx="19050" cy="3175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7" name="Freeform 711"/>
              <p:cNvSpPr/>
              <p:nvPr/>
            </p:nvSpPr>
            <p:spPr bwMode="auto">
              <a:xfrm>
                <a:off x="957263" y="-1636713"/>
                <a:ext cx="123825" cy="7938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2 h 2"/>
                  <a:gd name="T4" fmla="*/ 0 w 3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2"/>
                      <a:pt x="22" y="1"/>
                      <a:pt x="33" y="2"/>
                    </a:cubicBezTo>
                    <a:cubicBezTo>
                      <a:pt x="23" y="0"/>
                      <a:pt x="12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8" name="Freeform 712"/>
              <p:cNvSpPr/>
              <p:nvPr/>
            </p:nvSpPr>
            <p:spPr bwMode="auto">
              <a:xfrm>
                <a:off x="682625" y="-1651000"/>
                <a:ext cx="241300" cy="14288"/>
              </a:xfrm>
              <a:custGeom>
                <a:avLst/>
                <a:gdLst>
                  <a:gd name="T0" fmla="*/ 63 w 64"/>
                  <a:gd name="T1" fmla="*/ 4 h 4"/>
                  <a:gd name="T2" fmla="*/ 64 w 64"/>
                  <a:gd name="T3" fmla="*/ 3 h 4"/>
                  <a:gd name="T4" fmla="*/ 3 w 64"/>
                  <a:gd name="T5" fmla="*/ 0 h 4"/>
                  <a:gd name="T6" fmla="*/ 0 w 64"/>
                  <a:gd name="T7" fmla="*/ 2 h 4"/>
                  <a:gd name="T8" fmla="*/ 63 w 6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4">
                    <a:moveTo>
                      <a:pt x="63" y="4"/>
                    </a:moveTo>
                    <a:cubicBezTo>
                      <a:pt x="64" y="3"/>
                      <a:pt x="64" y="3"/>
                      <a:pt x="64" y="3"/>
                    </a:cubicBezTo>
                    <a:cubicBezTo>
                      <a:pt x="45" y="3"/>
                      <a:pt x="22" y="1"/>
                      <a:pt x="3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1" y="2"/>
                      <a:pt x="42" y="3"/>
                      <a:pt x="6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9" name="Freeform 713"/>
              <p:cNvSpPr/>
              <p:nvPr/>
            </p:nvSpPr>
            <p:spPr bwMode="auto">
              <a:xfrm>
                <a:off x="931863" y="-1639888"/>
                <a:ext cx="17463" cy="3175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1" y="0"/>
                      <a:pt x="0" y="1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80" name="Freeform 714"/>
              <p:cNvSpPr/>
              <p:nvPr/>
            </p:nvSpPr>
            <p:spPr bwMode="auto">
              <a:xfrm>
                <a:off x="1227138" y="-1606550"/>
                <a:ext cx="38100" cy="4763"/>
              </a:xfrm>
              <a:custGeom>
                <a:avLst/>
                <a:gdLst>
                  <a:gd name="T0" fmla="*/ 0 w 10"/>
                  <a:gd name="T1" fmla="*/ 0 h 1"/>
                  <a:gd name="T2" fmla="*/ 10 w 10"/>
                  <a:gd name="T3" fmla="*/ 1 h 1"/>
                  <a:gd name="T4" fmla="*/ 0 w 10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">
                    <a:moveTo>
                      <a:pt x="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6" y="0"/>
                      <a:pt x="3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81" name="Freeform 715"/>
              <p:cNvSpPr/>
              <p:nvPr/>
            </p:nvSpPr>
            <p:spPr bwMode="auto">
              <a:xfrm>
                <a:off x="1209675" y="-1606550"/>
                <a:ext cx="17463" cy="0"/>
              </a:xfrm>
              <a:custGeom>
                <a:avLst/>
                <a:gdLst>
                  <a:gd name="T0" fmla="*/ 5 w 5"/>
                  <a:gd name="T1" fmla="*/ 0 w 5"/>
                  <a:gd name="T2" fmla="*/ 5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sp>
          <p:nvSpPr>
            <p:cNvPr id="82" name="文本框 81"/>
            <p:cNvSpPr txBox="1"/>
            <p:nvPr/>
          </p:nvSpPr>
          <p:spPr>
            <a:xfrm>
              <a:off x="6335" y="2523"/>
              <a:ext cx="1641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600" b="1">
                  <a:solidFill>
                    <a:schemeClr val="bg1"/>
                  </a:solidFill>
                  <a:effectLst>
                    <a:outerShdw blurRad="127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  <a:endParaRPr lang="en-US" altLang="zh-CN" sz="3600" b="1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50000"/>
                    </a:prst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8061" y="2716"/>
              <a:ext cx="5077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INPUT HEADING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8061" y="3393"/>
              <a:ext cx="5399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the text you have prep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10785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1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366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ONE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4692015" y="2028190"/>
            <a:ext cx="2807970" cy="2801620"/>
            <a:chOff x="7389" y="3194"/>
            <a:chExt cx="4422" cy="4412"/>
          </a:xfrm>
        </p:grpSpPr>
        <p:sp>
          <p:nvSpPr>
            <p:cNvPr id="50" name="椭圆 49"/>
            <p:cNvSpPr/>
            <p:nvPr/>
          </p:nvSpPr>
          <p:spPr>
            <a:xfrm>
              <a:off x="7389" y="3194"/>
              <a:ext cx="4422" cy="4412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190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7389" y="3194"/>
              <a:ext cx="4422" cy="4412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  <a:effectLst>
              <a:outerShdw blurRad="190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824" y="4194"/>
              <a:ext cx="3552" cy="24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30000"/>
                </a:lnSpc>
              </a:pPr>
              <a:r>
                <a:rPr lang="en-US" altLang="zh-CN" sz="3600" b="1">
                  <a:blipFill>
                    <a:blip r:embed="rId2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TITLE</a:t>
              </a:r>
              <a:endPara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en-US" altLang="zh-CN" sz="3600" b="1">
                  <a:blipFill>
                    <a:blip r:embed="rId2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CONCET</a:t>
              </a:r>
              <a:endParaRPr lang="en-US" altLang="zh-CN" sz="3600" b="1">
                <a:blipFill>
                  <a:blip r:embed="rId2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964805" y="1218565"/>
            <a:ext cx="3001010" cy="1226185"/>
            <a:chOff x="12659" y="1919"/>
            <a:chExt cx="4726" cy="1931"/>
          </a:xfrm>
        </p:grpSpPr>
        <p:sp>
          <p:nvSpPr>
            <p:cNvPr id="10" name="文本框 9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964805" y="4367530"/>
            <a:ext cx="3001010" cy="1226185"/>
            <a:chOff x="12659" y="1919"/>
            <a:chExt cx="4726" cy="1931"/>
          </a:xfrm>
        </p:grpSpPr>
        <p:sp>
          <p:nvSpPr>
            <p:cNvPr id="8" name="文本框 7"/>
            <p:cNvSpPr txBox="1"/>
            <p:nvPr/>
          </p:nvSpPr>
          <p:spPr>
            <a:xfrm>
              <a:off x="12659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659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015365" y="1218565"/>
            <a:ext cx="3001010" cy="1225550"/>
            <a:chOff x="2458" y="1919"/>
            <a:chExt cx="4726" cy="1930"/>
          </a:xfrm>
        </p:grpSpPr>
        <p:sp>
          <p:nvSpPr>
            <p:cNvPr id="13" name="文本框 12"/>
            <p:cNvSpPr txBox="1"/>
            <p:nvPr/>
          </p:nvSpPr>
          <p:spPr>
            <a:xfrm>
              <a:off x="4265" y="1919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458" y="2689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015365" y="4367530"/>
            <a:ext cx="3001010" cy="1225550"/>
            <a:chOff x="2458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4265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458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7" name="组合 36"/>
          <p:cNvGrpSpPr/>
          <p:nvPr/>
        </p:nvGrpSpPr>
        <p:grpSpPr>
          <a:xfrm>
            <a:off x="9927590" y="2442210"/>
            <a:ext cx="1259840" cy="1259840"/>
            <a:chOff x="15560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11" name="椭圆 10"/>
            <p:cNvSpPr/>
            <p:nvPr/>
          </p:nvSpPr>
          <p:spPr>
            <a:xfrm>
              <a:off x="15560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0" name="图片 29" descr="安全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70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36" name="组合 35"/>
          <p:cNvGrpSpPr/>
          <p:nvPr/>
        </p:nvGrpSpPr>
        <p:grpSpPr>
          <a:xfrm>
            <a:off x="4006850" y="2442210"/>
            <a:ext cx="1259840" cy="1259840"/>
            <a:chOff x="6236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12" name="椭圆 11"/>
            <p:cNvSpPr/>
            <p:nvPr/>
          </p:nvSpPr>
          <p:spPr>
            <a:xfrm>
              <a:off x="6236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1" name="图片 30" descr="规则引擎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6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35" name="组合 34"/>
          <p:cNvGrpSpPr/>
          <p:nvPr/>
        </p:nvGrpSpPr>
        <p:grpSpPr>
          <a:xfrm>
            <a:off x="6967220" y="2442210"/>
            <a:ext cx="1259840" cy="1259840"/>
            <a:chOff x="10898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10898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2" name="图片 31" descr="连接流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08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5" name="组合 4"/>
          <p:cNvGrpSpPr/>
          <p:nvPr/>
        </p:nvGrpSpPr>
        <p:grpSpPr>
          <a:xfrm>
            <a:off x="1046480" y="2442210"/>
            <a:ext cx="1259840" cy="1259840"/>
            <a:chOff x="1574" y="3756"/>
            <a:chExt cx="1984" cy="198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6" name="椭圆 5"/>
            <p:cNvSpPr/>
            <p:nvPr/>
          </p:nvSpPr>
          <p:spPr>
            <a:xfrm>
              <a:off x="1574" y="3756"/>
              <a:ext cx="1984" cy="19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33" name="图片 32" descr="消息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4" y="4266"/>
              <a:ext cx="964" cy="964"/>
            </a:xfrm>
            <a:prstGeom prst="rect">
              <a:avLst/>
            </a:prstGeom>
            <a:noFill/>
          </p:spPr>
        </p:pic>
      </p:grpSp>
      <p:grpSp>
        <p:nvGrpSpPr>
          <p:cNvPr id="7" name="组合 6"/>
          <p:cNvGrpSpPr/>
          <p:nvPr/>
        </p:nvGrpSpPr>
        <p:grpSpPr>
          <a:xfrm>
            <a:off x="175895" y="4302760"/>
            <a:ext cx="3001010" cy="1225550"/>
            <a:chOff x="1599" y="6878"/>
            <a:chExt cx="4726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136265" y="4303395"/>
            <a:ext cx="3001010" cy="1225550"/>
            <a:chOff x="1599" y="6878"/>
            <a:chExt cx="4726" cy="1930"/>
          </a:xfrm>
        </p:grpSpPr>
        <p:sp>
          <p:nvSpPr>
            <p:cNvPr id="9" name="文本框 8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096635" y="4304030"/>
            <a:ext cx="3001010" cy="1225550"/>
            <a:chOff x="1599" y="6878"/>
            <a:chExt cx="4726" cy="1930"/>
          </a:xfrm>
        </p:grpSpPr>
        <p:sp>
          <p:nvSpPr>
            <p:cNvPr id="14" name="文本框 13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057005" y="4302760"/>
            <a:ext cx="3001010" cy="1225550"/>
            <a:chOff x="1599" y="6878"/>
            <a:chExt cx="4726" cy="1930"/>
          </a:xfrm>
        </p:grpSpPr>
        <p:sp>
          <p:nvSpPr>
            <p:cNvPr id="20" name="文本框 19"/>
            <p:cNvSpPr txBox="1"/>
            <p:nvPr/>
          </p:nvSpPr>
          <p:spPr>
            <a:xfrm>
              <a:off x="2503" y="6878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99" y="7648"/>
              <a:ext cx="4726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have prepared here.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874135" y="589280"/>
            <a:ext cx="4442460" cy="824865"/>
            <a:chOff x="6101" y="928"/>
            <a:chExt cx="6996" cy="1299"/>
          </a:xfrm>
        </p:grpSpPr>
        <p:sp>
          <p:nvSpPr>
            <p:cNvPr id="22" name="文本框 21"/>
            <p:cNvSpPr txBox="1"/>
            <p:nvPr/>
          </p:nvSpPr>
          <p:spPr>
            <a:xfrm>
              <a:off x="6101" y="928"/>
              <a:ext cx="6997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3200" b="1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ENTER  CONTENT</a:t>
              </a:r>
              <a:endParaRPr lang="en-US" altLang="zh-CN" sz="32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8409" y="2115"/>
              <a:ext cx="2381" cy="1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51" name="直接连接符 50"/>
          <p:cNvCxnSpPr/>
          <p:nvPr/>
        </p:nvCxnSpPr>
        <p:spPr>
          <a:xfrm flipV="1">
            <a:off x="1551940" y="257556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V="1">
            <a:off x="3807460" y="3638550"/>
            <a:ext cx="5715" cy="904240"/>
          </a:xfrm>
          <a:prstGeom prst="line">
            <a:avLst/>
          </a:prstGeom>
          <a:blipFill rotWithShape="1">
            <a:blip r:embed="rId1"/>
            <a:stretch>
              <a:fillRect/>
            </a:stretch>
          </a:blip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V="1">
            <a:off x="6068695" y="257556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V="1">
            <a:off x="8369935" y="3638550"/>
            <a:ext cx="5715" cy="904240"/>
          </a:xfrm>
          <a:prstGeom prst="line">
            <a:avLst/>
          </a:prstGeom>
          <a:blipFill rotWithShape="1">
            <a:blip r:embed="rId1"/>
            <a:stretch>
              <a:fillRect/>
            </a:stretch>
          </a:blip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V="1">
            <a:off x="10643235" y="2734310"/>
            <a:ext cx="5715" cy="904240"/>
          </a:xfrm>
          <a:prstGeom prst="line">
            <a:avLst/>
          </a:prstGeom>
          <a:solidFill>
            <a:schemeClr val="tx1"/>
          </a:solidFill>
          <a:ln w="6350">
            <a:solidFill>
              <a:srgbClr val="5959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-74930" y="3638508"/>
            <a:ext cx="12348091" cy="0"/>
          </a:xfrm>
          <a:prstGeom prst="line">
            <a:avLst/>
          </a:prstGeom>
          <a:solidFill>
            <a:schemeClr val="tx1"/>
          </a:solidFill>
          <a:ln>
            <a:solidFill>
              <a:srgbClr val="0419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组合 58"/>
          <p:cNvGrpSpPr/>
          <p:nvPr/>
        </p:nvGrpSpPr>
        <p:grpSpPr>
          <a:xfrm>
            <a:off x="10328275" y="3321050"/>
            <a:ext cx="635000" cy="635000"/>
            <a:chOff x="16304" y="5741"/>
            <a:chExt cx="1000" cy="10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9" name="椭圆 28"/>
            <p:cNvSpPr/>
            <p:nvPr/>
          </p:nvSpPr>
          <p:spPr>
            <a:xfrm>
              <a:off x="16304" y="5741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12" name="图片 11" descr="安全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21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8" name="组合 57"/>
          <p:cNvGrpSpPr/>
          <p:nvPr/>
        </p:nvGrpSpPr>
        <p:grpSpPr>
          <a:xfrm>
            <a:off x="8012430" y="3278505"/>
            <a:ext cx="718820" cy="720090"/>
            <a:chOff x="1265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4" name="椭圆 23"/>
            <p:cNvSpPr/>
            <p:nvPr/>
          </p:nvSpPr>
          <p:spPr>
            <a:xfrm>
              <a:off x="1265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18" name="图片 17" descr="功能定义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94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7" name="组合 56"/>
          <p:cNvGrpSpPr/>
          <p:nvPr/>
        </p:nvGrpSpPr>
        <p:grpSpPr>
          <a:xfrm>
            <a:off x="5739130" y="3278505"/>
            <a:ext cx="718820" cy="720090"/>
            <a:chOff x="907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3" name="椭圆 22"/>
            <p:cNvSpPr/>
            <p:nvPr/>
          </p:nvSpPr>
          <p:spPr>
            <a:xfrm>
              <a:off x="907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0" name="图片 29" descr="官方版本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6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56" name="组合 55"/>
          <p:cNvGrpSpPr/>
          <p:nvPr/>
        </p:nvGrpSpPr>
        <p:grpSpPr>
          <a:xfrm>
            <a:off x="3465830" y="3278505"/>
            <a:ext cx="718820" cy="720090"/>
            <a:chOff x="5497" y="5674"/>
            <a:chExt cx="1132" cy="1134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22" name="椭圆 21"/>
            <p:cNvSpPr/>
            <p:nvPr/>
          </p:nvSpPr>
          <p:spPr>
            <a:xfrm>
              <a:off x="5497" y="5674"/>
              <a:ext cx="1133" cy="1134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33" name="图片 32" descr="规则引擎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80" y="5958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37" name="组合 36"/>
          <p:cNvGrpSpPr/>
          <p:nvPr/>
        </p:nvGrpSpPr>
        <p:grpSpPr>
          <a:xfrm>
            <a:off x="1236980" y="3278505"/>
            <a:ext cx="635000" cy="635000"/>
            <a:chOff x="1987" y="5674"/>
            <a:chExt cx="1000" cy="1000"/>
          </a:xfrm>
          <a:blipFill rotWithShape="1">
            <a:blip r:embed="rId1"/>
            <a:stretch>
              <a:fillRect/>
            </a:stretch>
          </a:blipFill>
        </p:grpSpPr>
        <p:sp>
          <p:nvSpPr>
            <p:cNvPr id="4" name="椭圆 3"/>
            <p:cNvSpPr/>
            <p:nvPr/>
          </p:nvSpPr>
          <p:spPr>
            <a:xfrm>
              <a:off x="1987" y="5674"/>
              <a:ext cx="1000" cy="1000"/>
            </a:xfrm>
            <a:prstGeom prst="ellipse">
              <a:avLst/>
            </a:prstGeom>
            <a:grpFill/>
            <a:ln>
              <a:noFill/>
            </a:ln>
            <a:effectLst>
              <a:outerShdw blurRad="190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pic>
          <p:nvPicPr>
            <p:cNvPr id="5" name="图片 4" descr="连接流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04" y="5891"/>
              <a:ext cx="567" cy="567"/>
            </a:xfrm>
            <a:prstGeom prst="rect">
              <a:avLst/>
            </a:prstGeom>
            <a:noFill/>
          </p:spPr>
        </p:pic>
      </p:grpSp>
      <p:grpSp>
        <p:nvGrpSpPr>
          <p:cNvPr id="6" name="组合 5"/>
          <p:cNvGrpSpPr/>
          <p:nvPr/>
        </p:nvGrpSpPr>
        <p:grpSpPr>
          <a:xfrm>
            <a:off x="2612390" y="4721860"/>
            <a:ext cx="2426970" cy="1225550"/>
            <a:chOff x="536" y="7076"/>
            <a:chExt cx="3822" cy="1930"/>
          </a:xfrm>
        </p:grpSpPr>
        <p:sp>
          <p:nvSpPr>
            <p:cNvPr id="16" name="文本框 15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158355" y="4722495"/>
            <a:ext cx="2426970" cy="1225550"/>
            <a:chOff x="536" y="7076"/>
            <a:chExt cx="3822" cy="1930"/>
          </a:xfrm>
        </p:grpSpPr>
        <p:sp>
          <p:nvSpPr>
            <p:cNvPr id="9" name="文本框 8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85055" y="1134745"/>
            <a:ext cx="2426970" cy="1225550"/>
            <a:chOff x="536" y="7076"/>
            <a:chExt cx="3822" cy="1930"/>
          </a:xfrm>
        </p:grpSpPr>
        <p:sp>
          <p:nvSpPr>
            <p:cNvPr id="14" name="文本框 13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40995" y="1135380"/>
            <a:ext cx="2426970" cy="1225550"/>
            <a:chOff x="536" y="7076"/>
            <a:chExt cx="3822" cy="1930"/>
          </a:xfrm>
        </p:grpSpPr>
        <p:sp>
          <p:nvSpPr>
            <p:cNvPr id="20" name="文本框 19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432925" y="1134745"/>
            <a:ext cx="2426970" cy="1225550"/>
            <a:chOff x="536" y="7076"/>
            <a:chExt cx="3822" cy="1930"/>
          </a:xfrm>
        </p:grpSpPr>
        <p:sp>
          <p:nvSpPr>
            <p:cNvPr id="26" name="文本框 25"/>
            <p:cNvSpPr txBox="1"/>
            <p:nvPr/>
          </p:nvSpPr>
          <p:spPr>
            <a:xfrm>
              <a:off x="988" y="7076"/>
              <a:ext cx="291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 b="1">
                  <a:latin typeface="微软雅黑" panose="020B0503020204020204" charset="-122"/>
                  <a:ea typeface="微软雅黑" panose="020B0503020204020204" charset="-122"/>
                </a:rPr>
                <a:t>ENTER TITLE</a:t>
              </a:r>
              <a:endParaRPr lang="en-US" altLang="zh-CN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36" y="7846"/>
              <a:ext cx="3823" cy="116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Please enter the text you have prepared here.</a:t>
              </a:r>
              <a:r>
                <a:rPr lang="zh-CN" altLang="en-US" sz="1400">
                  <a:solidFill>
                    <a:schemeClr val="tx1">
                      <a:alpha val="8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  <a:sym typeface="+mn-ea"/>
                </a:rPr>
                <a:t>Please enter the text you </a:t>
              </a:r>
              <a:endParaRPr lang="zh-CN" altLang="en-US" sz="1400">
                <a:solidFill>
                  <a:schemeClr val="tx1">
                    <a:alpha val="8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31362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PART 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78070" y="736600"/>
            <a:ext cx="217043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4400">
                <a:solidFill>
                  <a:schemeClr val="bg1"/>
                </a:solidFill>
                <a:effectLst>
                  <a:outerShdw blurRad="127000" sx="102000" sy="102000" algn="ctr" rotWithShape="0">
                    <a:prstClr val="black">
                      <a:alpha val="4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2</a:t>
            </a:r>
            <a:endParaRPr lang="en-US" altLang="zh-CN" sz="34400">
              <a:solidFill>
                <a:schemeClr val="bg1"/>
              </a:solidFill>
              <a:effectLst>
                <a:outerShdw blurRad="127000" sx="102000" sy="102000" algn="ctr" rotWithShape="0">
                  <a:prstClr val="black">
                    <a:alpha val="4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19365" y="2525395"/>
            <a:ext cx="25717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50000"/>
                    </a:prstClr>
                  </a:outerShdw>
                </a:effectLst>
                <a:latin typeface="汉仪尚巍手书W" panose="00020600040101010101" charset="-122"/>
                <a:ea typeface="汉仪尚巍手书W" panose="00020600040101010101" charset="-122"/>
              </a:rPr>
              <a:t>TWO</a:t>
            </a:r>
            <a:endParaRPr lang="en-US" altLang="zh-CN" sz="44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50000"/>
                  </a:prstClr>
                </a:outerShdw>
              </a:effectLst>
              <a:latin typeface="汉仪尚巍手书W" panose="00020600040101010101" charset="-122"/>
              <a:ea typeface="汉仪尚巍手书W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1825" y="4685665"/>
            <a:ext cx="83883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r>
              <a:rPr lang="zh-CN" altLang="en-US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Demonstration template for company work summary report</a:t>
            </a:r>
            <a:r>
              <a:rPr lang="en-US" altLang="zh-CN" sz="200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.</a:t>
            </a:r>
            <a:endParaRPr lang="en-US" altLang="zh-CN" sz="2000">
              <a:solidFill>
                <a:schemeClr val="bg1"/>
              </a:solidFill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 rot="19140000">
            <a:off x="2882265" y="198183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3320000">
            <a:off x="4902200" y="195643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 rot="19320000">
            <a:off x="6722110" y="2016760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13320000">
            <a:off x="8661400" y="2064385"/>
            <a:ext cx="648335" cy="28956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618105" y="54197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429375" y="54197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1247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628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335010" y="708025"/>
            <a:ext cx="31394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Please enter the title content here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Please enter the title content here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sym typeface="+mn-ea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553710" y="1864995"/>
            <a:ext cx="1079500" cy="1079500"/>
            <a:chOff x="8746" y="2937"/>
            <a:chExt cx="1700" cy="1700"/>
          </a:xfrm>
        </p:grpSpPr>
        <p:sp>
          <p:nvSpPr>
            <p:cNvPr id="4" name="椭圆 3"/>
            <p:cNvSpPr/>
            <p:nvPr/>
          </p:nvSpPr>
          <p:spPr>
            <a:xfrm>
              <a:off x="8746" y="2937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8887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1" name="图片 20" descr="采样记录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71" y="3362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17" name="组合 16"/>
          <p:cNvGrpSpPr/>
          <p:nvPr/>
        </p:nvGrpSpPr>
        <p:grpSpPr>
          <a:xfrm>
            <a:off x="9364980" y="1864995"/>
            <a:ext cx="1079500" cy="1079500"/>
            <a:chOff x="14748" y="2937"/>
            <a:chExt cx="1700" cy="1700"/>
          </a:xfrm>
        </p:grpSpPr>
        <p:sp>
          <p:nvSpPr>
            <p:cNvPr id="5" name="椭圆 4"/>
            <p:cNvSpPr/>
            <p:nvPr/>
          </p:nvSpPr>
          <p:spPr>
            <a:xfrm>
              <a:off x="14748" y="2937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14889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3" name="图片 22" descr="配置管理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73" y="3362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18" name="组合 17"/>
          <p:cNvGrpSpPr/>
          <p:nvPr/>
        </p:nvGrpSpPr>
        <p:grpSpPr>
          <a:xfrm>
            <a:off x="7459345" y="4072890"/>
            <a:ext cx="1079500" cy="1079500"/>
            <a:chOff x="11747" y="6414"/>
            <a:chExt cx="1700" cy="1700"/>
          </a:xfrm>
        </p:grpSpPr>
        <p:sp>
          <p:nvSpPr>
            <p:cNvPr id="7" name="椭圆 6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11888" y="6556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20" name="组合 19"/>
          <p:cNvGrpSpPr/>
          <p:nvPr/>
        </p:nvGrpSpPr>
        <p:grpSpPr>
          <a:xfrm>
            <a:off x="3648075" y="4072890"/>
            <a:ext cx="1079500" cy="1079500"/>
            <a:chOff x="5745" y="6414"/>
            <a:chExt cx="1700" cy="1700"/>
          </a:xfrm>
        </p:grpSpPr>
        <p:sp>
          <p:nvSpPr>
            <p:cNvPr id="6" name="椭圆 5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/>
            </a:p>
          </p:txBody>
        </p:sp>
        <p:sp>
          <p:nvSpPr>
            <p:cNvPr id="16" name="椭圆 15"/>
            <p:cNvSpPr/>
            <p:nvPr/>
          </p:nvSpPr>
          <p:spPr>
            <a:xfrm>
              <a:off x="5886" y="6556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  <a:noFill/>
          </p:spPr>
        </p:pic>
      </p:grpSp>
      <p:grpSp>
        <p:nvGrpSpPr>
          <p:cNvPr id="22" name="组合 21"/>
          <p:cNvGrpSpPr/>
          <p:nvPr/>
        </p:nvGrpSpPr>
        <p:grpSpPr>
          <a:xfrm>
            <a:off x="1741805" y="1864995"/>
            <a:ext cx="1079500" cy="1079500"/>
            <a:chOff x="2743" y="2937"/>
            <a:chExt cx="1700" cy="1700"/>
          </a:xfrm>
        </p:grpSpPr>
        <p:sp>
          <p:nvSpPr>
            <p:cNvPr id="8" name="椭圆 7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885" y="3079"/>
              <a:ext cx="1417" cy="141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" name="椭圆 18"/>
          <p:cNvSpPr/>
          <p:nvPr/>
        </p:nvSpPr>
        <p:spPr>
          <a:xfrm>
            <a:off x="2856230" y="3694430"/>
            <a:ext cx="6480000" cy="6480000"/>
          </a:xfrm>
          <a:prstGeom prst="ellipse">
            <a:avLst/>
          </a:prstGeom>
          <a:solidFill>
            <a:srgbClr val="0419C5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图片1"/>
          <p:cNvPicPr>
            <a:picLocks noChangeAspect="1"/>
          </p:cNvPicPr>
          <p:nvPr/>
        </p:nvPicPr>
        <p:blipFill>
          <a:blip r:embed="rId1"/>
          <a:srcRect l="43182"/>
          <a:stretch>
            <a:fillRect/>
          </a:stretch>
        </p:blipFill>
        <p:spPr>
          <a:xfrm>
            <a:off x="3237865" y="4020185"/>
            <a:ext cx="5715000" cy="5711825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4" name="椭圆 3"/>
          <p:cNvSpPr/>
          <p:nvPr/>
        </p:nvSpPr>
        <p:spPr>
          <a:xfrm>
            <a:off x="2855595" y="3504565"/>
            <a:ext cx="6480175" cy="648017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830195" y="4781550"/>
            <a:ext cx="720000" cy="720000"/>
            <a:chOff x="2743" y="2937"/>
            <a:chExt cx="1700" cy="1700"/>
          </a:xfrm>
        </p:grpSpPr>
        <p:sp>
          <p:nvSpPr>
            <p:cNvPr id="8" name="椭圆 7"/>
            <p:cNvSpPr/>
            <p:nvPr/>
          </p:nvSpPr>
          <p:spPr>
            <a:xfrm>
              <a:off x="2743" y="2937"/>
              <a:ext cx="1701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6" name="图片 25" descr="统计查询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68" y="3362"/>
              <a:ext cx="850" cy="850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>
            <a:off x="8595270" y="4782185"/>
            <a:ext cx="719455" cy="720000"/>
            <a:chOff x="11747" y="6414"/>
            <a:chExt cx="1700" cy="1700"/>
          </a:xfrm>
        </p:grpSpPr>
        <p:sp>
          <p:nvSpPr>
            <p:cNvPr id="9" name="椭圆 8"/>
            <p:cNvSpPr/>
            <p:nvPr/>
          </p:nvSpPr>
          <p:spPr>
            <a:xfrm>
              <a:off x="11747" y="6414"/>
              <a:ext cx="1700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24" name="图片 23" descr="权限配置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72" y="6839"/>
              <a:ext cx="850" cy="850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>
            <a:off x="5735865" y="3154680"/>
            <a:ext cx="719455" cy="720000"/>
            <a:chOff x="5745" y="6414"/>
            <a:chExt cx="1700" cy="1700"/>
          </a:xfrm>
        </p:grpSpPr>
        <p:sp>
          <p:nvSpPr>
            <p:cNvPr id="10" name="椭圆 9"/>
            <p:cNvSpPr/>
            <p:nvPr/>
          </p:nvSpPr>
          <p:spPr>
            <a:xfrm>
              <a:off x="5745" y="6414"/>
              <a:ext cx="1700" cy="17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="1">
                <a:solidFill>
                  <a:schemeClr val="tx1"/>
                </a:solidFill>
              </a:endParaRPr>
            </a:p>
          </p:txBody>
        </p:sp>
        <p:pic>
          <p:nvPicPr>
            <p:cNvPr id="25" name="图片 24" descr="全景展示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0" y="6839"/>
              <a:ext cx="850" cy="85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-198120" y="3154680"/>
            <a:ext cx="3749040" cy="1382395"/>
            <a:chOff x="473" y="6620"/>
            <a:chExt cx="5904" cy="2177"/>
          </a:xfrm>
        </p:grpSpPr>
        <p:sp>
          <p:nvSpPr>
            <p:cNvPr id="38" name="文本框 37"/>
            <p:cNvSpPr txBox="1"/>
            <p:nvPr/>
          </p:nvSpPr>
          <p:spPr>
            <a:xfrm>
              <a:off x="473" y="7345"/>
              <a:ext cx="590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18" y="662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595360" y="3154680"/>
            <a:ext cx="3749040" cy="1382395"/>
            <a:chOff x="12168" y="2400"/>
            <a:chExt cx="5904" cy="2177"/>
          </a:xfrm>
        </p:grpSpPr>
        <p:sp>
          <p:nvSpPr>
            <p:cNvPr id="16" name="文本框 15"/>
            <p:cNvSpPr txBox="1"/>
            <p:nvPr/>
          </p:nvSpPr>
          <p:spPr>
            <a:xfrm>
              <a:off x="12168" y="3125"/>
              <a:ext cx="590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168" y="2400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425950" y="1517650"/>
            <a:ext cx="3338830" cy="1382395"/>
            <a:chOff x="6651" y="2398"/>
            <a:chExt cx="5258" cy="2177"/>
          </a:xfrm>
        </p:grpSpPr>
        <p:sp>
          <p:nvSpPr>
            <p:cNvPr id="34" name="文本框 33"/>
            <p:cNvSpPr txBox="1"/>
            <p:nvPr/>
          </p:nvSpPr>
          <p:spPr>
            <a:xfrm>
              <a:off x="6808" y="3123"/>
              <a:ext cx="4944" cy="14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>
                  <a:solidFill>
                    <a:schemeClr val="tx1"/>
                  </a:solidFill>
                </a:rPr>
                <a:t>Please enter the title content here</a:t>
              </a:r>
              <a:r>
                <a:rPr lang="en-US" altLang="zh-CN">
                  <a:solidFill>
                    <a:schemeClr val="tx1"/>
                  </a:solidFill>
                </a:rPr>
                <a:t>.</a:t>
              </a:r>
              <a:r>
                <a:rPr lang="zh-CN" altLang="en-US">
                  <a:solidFill>
                    <a:schemeClr val="tx1"/>
                  </a:solidFill>
                  <a:sym typeface="+mn-ea"/>
                </a:rPr>
                <a:t>Please enter the title content here</a:t>
              </a:r>
              <a:endParaRPr lang="zh-CN" altLang="en-US">
                <a:solidFill>
                  <a:schemeClr val="tx1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651" y="2398"/>
              <a:ext cx="5259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400" b="1">
                  <a:solidFill>
                    <a:schemeClr val="tx1"/>
                  </a:solidFill>
                </a:rPr>
                <a:t>ENTER  CONTENT</a:t>
              </a:r>
              <a:endParaRPr lang="en-US" altLang="zh-CN" sz="2400" b="1">
                <a:solidFill>
                  <a:schemeClr val="tx1"/>
                </a:solidFill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4967605" y="4782185"/>
            <a:ext cx="2255520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5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3600" b="1">
              <a:blipFill>
                <a:blip r:embed="rId5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3600" b="1">
                <a:blipFill>
                  <a:blip r:embed="rId5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CONCET</a:t>
            </a:r>
            <a:endParaRPr lang="en-US" altLang="zh-CN" sz="3600" b="1">
              <a:blipFill>
                <a:blip r:embed="rId5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5162</Words>
  <Application>WPS 演示</Application>
  <PresentationFormat>宽屏</PresentationFormat>
  <Paragraphs>287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微软雅黑 Light</vt:lpstr>
      <vt:lpstr>汉仪尚巍手书W</vt:lpstr>
      <vt:lpstr>思源宋体 CN Heavy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韩HAN</cp:lastModifiedBy>
  <cp:revision>6</cp:revision>
  <dcterms:created xsi:type="dcterms:W3CDTF">2019-04-10T01:04:00Z</dcterms:created>
  <dcterms:modified xsi:type="dcterms:W3CDTF">2020-03-10T08:40:50Z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